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2"/>
  </p:sldMasterIdLst>
  <p:notesMasterIdLst>
    <p:notesMasterId r:id="rId35"/>
  </p:notesMasterIdLst>
  <p:handoutMasterIdLst>
    <p:handoutMasterId r:id="rId36"/>
  </p:handoutMasterIdLst>
  <p:sldIdLst>
    <p:sldId id="349" r:id="rId3"/>
    <p:sldId id="331" r:id="rId4"/>
    <p:sldId id="350" r:id="rId5"/>
    <p:sldId id="369" r:id="rId6"/>
    <p:sldId id="334" r:id="rId7"/>
    <p:sldId id="371" r:id="rId8"/>
    <p:sldId id="375" r:id="rId9"/>
    <p:sldId id="373" r:id="rId10"/>
    <p:sldId id="374" r:id="rId11"/>
    <p:sldId id="376" r:id="rId12"/>
    <p:sldId id="377" r:id="rId13"/>
    <p:sldId id="378" r:id="rId14"/>
    <p:sldId id="380" r:id="rId15"/>
    <p:sldId id="382" r:id="rId16"/>
    <p:sldId id="381" r:id="rId17"/>
    <p:sldId id="383" r:id="rId18"/>
    <p:sldId id="388" r:id="rId19"/>
    <p:sldId id="389" r:id="rId20"/>
    <p:sldId id="390" r:id="rId21"/>
    <p:sldId id="391" r:id="rId22"/>
    <p:sldId id="392" r:id="rId23"/>
    <p:sldId id="393" r:id="rId24"/>
    <p:sldId id="361" r:id="rId25"/>
    <p:sldId id="365" r:id="rId26"/>
    <p:sldId id="342" r:id="rId27"/>
    <p:sldId id="385" r:id="rId28"/>
    <p:sldId id="384" r:id="rId29"/>
    <p:sldId id="345" r:id="rId30"/>
    <p:sldId id="386" r:id="rId31"/>
    <p:sldId id="387" r:id="rId32"/>
    <p:sldId id="348" r:id="rId33"/>
    <p:sldId id="368" r:id="rId34"/>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Unicode MS" panose="020B0604020202020204" pitchFamily="34" charset="-128"/>
        <a:ea typeface="+mn-ea"/>
        <a:cs typeface="+mn-cs"/>
      </a:defRPr>
    </a:lvl1pPr>
    <a:lvl2pPr marL="457200" algn="l" rtl="0" eaLnBrk="0" fontAlgn="base" hangingPunct="0">
      <a:spcBef>
        <a:spcPct val="0"/>
      </a:spcBef>
      <a:spcAft>
        <a:spcPct val="0"/>
      </a:spcAft>
      <a:defRPr kern="1200">
        <a:solidFill>
          <a:schemeClr val="tx1"/>
        </a:solidFill>
        <a:latin typeface="Arial Unicode MS" panose="020B0604020202020204" pitchFamily="34" charset="-128"/>
        <a:ea typeface="+mn-ea"/>
        <a:cs typeface="+mn-cs"/>
      </a:defRPr>
    </a:lvl2pPr>
    <a:lvl3pPr marL="914400" algn="l" rtl="0" eaLnBrk="0" fontAlgn="base" hangingPunct="0">
      <a:spcBef>
        <a:spcPct val="0"/>
      </a:spcBef>
      <a:spcAft>
        <a:spcPct val="0"/>
      </a:spcAft>
      <a:defRPr kern="1200">
        <a:solidFill>
          <a:schemeClr val="tx1"/>
        </a:solidFill>
        <a:latin typeface="Arial Unicode MS" panose="020B0604020202020204" pitchFamily="34" charset="-128"/>
        <a:ea typeface="+mn-ea"/>
        <a:cs typeface="+mn-cs"/>
      </a:defRPr>
    </a:lvl3pPr>
    <a:lvl4pPr marL="1371600" algn="l" rtl="0" eaLnBrk="0" fontAlgn="base" hangingPunct="0">
      <a:spcBef>
        <a:spcPct val="0"/>
      </a:spcBef>
      <a:spcAft>
        <a:spcPct val="0"/>
      </a:spcAft>
      <a:defRPr kern="1200">
        <a:solidFill>
          <a:schemeClr val="tx1"/>
        </a:solidFill>
        <a:latin typeface="Arial Unicode MS" panose="020B0604020202020204" pitchFamily="34" charset="-128"/>
        <a:ea typeface="+mn-ea"/>
        <a:cs typeface="+mn-cs"/>
      </a:defRPr>
    </a:lvl4pPr>
    <a:lvl5pPr marL="1828800" algn="l" rtl="0" eaLnBrk="0" fontAlgn="base" hangingPunct="0">
      <a:spcBef>
        <a:spcPct val="0"/>
      </a:spcBef>
      <a:spcAft>
        <a:spcPct val="0"/>
      </a:spcAft>
      <a:defRPr kern="1200">
        <a:solidFill>
          <a:schemeClr val="tx1"/>
        </a:solidFill>
        <a:latin typeface="Arial Unicode MS" panose="020B0604020202020204" pitchFamily="34" charset="-128"/>
        <a:ea typeface="+mn-ea"/>
        <a:cs typeface="+mn-cs"/>
      </a:defRPr>
    </a:lvl5pPr>
    <a:lvl6pPr marL="2286000" algn="l" defTabSz="914400" rtl="0" eaLnBrk="1" latinLnBrk="0" hangingPunct="1">
      <a:defRPr kern="1200">
        <a:solidFill>
          <a:schemeClr val="tx1"/>
        </a:solidFill>
        <a:latin typeface="Arial Unicode MS" panose="020B0604020202020204" pitchFamily="34" charset="-128"/>
        <a:ea typeface="+mn-ea"/>
        <a:cs typeface="+mn-cs"/>
      </a:defRPr>
    </a:lvl6pPr>
    <a:lvl7pPr marL="2743200" algn="l" defTabSz="914400" rtl="0" eaLnBrk="1" latinLnBrk="0" hangingPunct="1">
      <a:defRPr kern="1200">
        <a:solidFill>
          <a:schemeClr val="tx1"/>
        </a:solidFill>
        <a:latin typeface="Arial Unicode MS" panose="020B0604020202020204" pitchFamily="34" charset="-128"/>
        <a:ea typeface="+mn-ea"/>
        <a:cs typeface="+mn-cs"/>
      </a:defRPr>
    </a:lvl7pPr>
    <a:lvl8pPr marL="3200400" algn="l" defTabSz="914400" rtl="0" eaLnBrk="1" latinLnBrk="0" hangingPunct="1">
      <a:defRPr kern="1200">
        <a:solidFill>
          <a:schemeClr val="tx1"/>
        </a:solidFill>
        <a:latin typeface="Arial Unicode MS" panose="020B0604020202020204" pitchFamily="34" charset="-128"/>
        <a:ea typeface="+mn-ea"/>
        <a:cs typeface="+mn-cs"/>
      </a:defRPr>
    </a:lvl8pPr>
    <a:lvl9pPr marL="3657600" algn="l" defTabSz="914400" rtl="0" eaLnBrk="1" latinLnBrk="0" hangingPunct="1">
      <a:defRPr kern="1200">
        <a:solidFill>
          <a:schemeClr val="tx1"/>
        </a:solidFill>
        <a:latin typeface="Arial Unicode MS" panose="020B0604020202020204" pitchFamily="34" charset="-128"/>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na Insixiengmay" initials="DI" lastIdx="6" clrIdx="0"/>
  <p:cmAuthor id="2" name="Simpson, Rhonda" initials="SR" lastIdx="6" clrIdx="1"/>
  <p:cmAuthor id="3" name="Matthew LaMunion" initials="ML" lastIdx="4" clrIdx="2"/>
  <p:cmAuthor id="4" name="Meredith Redfern" initials="MR" lastIdx="7" clrIdx="3">
    <p:extLst>
      <p:ext uri="{19B8F6BF-5375-455C-9EA6-DF929625EA0E}">
        <p15:presenceInfo xmlns:p15="http://schemas.microsoft.com/office/powerpoint/2012/main" userId="3c34aabb-5cdb-4a14-a37b-e531785860b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C0EC"/>
    <a:srgbClr val="57AC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91" autoAdjust="0"/>
    <p:restoredTop sz="94541" autoAdjust="0"/>
  </p:normalViewPr>
  <p:slideViewPr>
    <p:cSldViewPr>
      <p:cViewPr varScale="1">
        <p:scale>
          <a:sx n="118" d="100"/>
          <a:sy n="118" d="100"/>
        </p:scale>
        <p:origin x="1776" y="96"/>
      </p:cViewPr>
      <p:guideLst>
        <p:guide orient="horz" pos="2160"/>
        <p:guide pos="2880"/>
      </p:guideLst>
    </p:cSldViewPr>
  </p:slideViewPr>
  <p:notesTextViewPr>
    <p:cViewPr>
      <p:scale>
        <a:sx n="100" d="100"/>
        <a:sy n="100" d="100"/>
      </p:scale>
      <p:origin x="0" y="0"/>
    </p:cViewPr>
  </p:notesTextViewPr>
  <p:notesViewPr>
    <p:cSldViewPr>
      <p:cViewPr varScale="1">
        <p:scale>
          <a:sx n="168" d="100"/>
          <a:sy n="168" d="100"/>
        </p:scale>
        <p:origin x="2592"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5FFDE7A7-9E74-4841-9031-C8839173F190}"/>
              </a:ext>
            </a:extLst>
          </p:cNvPr>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1" tIns="45715" rIns="91431" bIns="45715"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109571" name="Rectangle 3">
            <a:extLst>
              <a:ext uri="{FF2B5EF4-FFF2-40B4-BE49-F238E27FC236}">
                <a16:creationId xmlns:a16="http://schemas.microsoft.com/office/drawing/2014/main" id="{69E30A79-CA1C-0B49-8ABC-2DA8158C0536}"/>
              </a:ext>
            </a:extLst>
          </p:cNvPr>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1" tIns="45715" rIns="91431" bIns="45715"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ltLang="en-US"/>
          </a:p>
        </p:txBody>
      </p:sp>
      <p:sp>
        <p:nvSpPr>
          <p:cNvPr id="109572" name="Rectangle 4">
            <a:extLst>
              <a:ext uri="{FF2B5EF4-FFF2-40B4-BE49-F238E27FC236}">
                <a16:creationId xmlns:a16="http://schemas.microsoft.com/office/drawing/2014/main" id="{A5040527-AF83-A84E-AB4A-77B03234AA92}"/>
              </a:ext>
            </a:extLst>
          </p:cNvPr>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1" tIns="45715" rIns="91431" bIns="45715"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109573" name="Rectangle 5">
            <a:extLst>
              <a:ext uri="{FF2B5EF4-FFF2-40B4-BE49-F238E27FC236}">
                <a16:creationId xmlns:a16="http://schemas.microsoft.com/office/drawing/2014/main" id="{91F4B320-15EA-F140-AEF8-4B155E92FA42}"/>
              </a:ext>
            </a:extLst>
          </p:cNvPr>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1" tIns="45715" rIns="91431" bIns="45715"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B21F07FD-188C-9D44-AE5E-DBBF1740415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B8FE8B82-F82F-B14F-AF02-B5CB7BD63E2E}"/>
              </a:ext>
            </a:extLst>
          </p:cNvPr>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7" tIns="46584" rIns="93167" bIns="46584" numCol="1" anchor="t" anchorCtr="0" compatLnSpc="1">
            <a:prstTxWarp prst="textNoShape">
              <a:avLst/>
            </a:prstTxWarp>
          </a:bodyPr>
          <a:lstStyle>
            <a:lvl1pPr defTabSz="931863" eaLnBrk="1" hangingPunct="1">
              <a:defRPr sz="1200">
                <a:latin typeface="Arial" panose="020B0604020202020204" pitchFamily="34" charset="0"/>
              </a:defRPr>
            </a:lvl1pPr>
          </a:lstStyle>
          <a:p>
            <a:pPr>
              <a:defRPr/>
            </a:pPr>
            <a:endParaRPr lang="en-US" altLang="en-US"/>
          </a:p>
        </p:txBody>
      </p:sp>
      <p:sp>
        <p:nvSpPr>
          <p:cNvPr id="49155" name="Rectangle 3">
            <a:extLst>
              <a:ext uri="{FF2B5EF4-FFF2-40B4-BE49-F238E27FC236}">
                <a16:creationId xmlns:a16="http://schemas.microsoft.com/office/drawing/2014/main" id="{32D7A128-B2E2-EE4F-9FED-7DA081162F7C}"/>
              </a:ext>
            </a:extLst>
          </p:cNvPr>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7" tIns="46584" rIns="93167" bIns="46584" numCol="1" anchor="t" anchorCtr="0" compatLnSpc="1">
            <a:prstTxWarp prst="textNoShape">
              <a:avLst/>
            </a:prstTxWarp>
          </a:bodyPr>
          <a:lstStyle>
            <a:lvl1pPr algn="r" defTabSz="931863" eaLnBrk="1" hangingPunct="1">
              <a:defRPr sz="1200">
                <a:latin typeface="Arial" panose="020B0604020202020204" pitchFamily="34" charset="0"/>
              </a:defRPr>
            </a:lvl1pPr>
          </a:lstStyle>
          <a:p>
            <a:pPr>
              <a:defRPr/>
            </a:pPr>
            <a:endParaRPr lang="en-US" altLang="en-US"/>
          </a:p>
        </p:txBody>
      </p:sp>
      <p:sp>
        <p:nvSpPr>
          <p:cNvPr id="9220" name="Rectangle 4">
            <a:extLst>
              <a:ext uri="{FF2B5EF4-FFF2-40B4-BE49-F238E27FC236}">
                <a16:creationId xmlns:a16="http://schemas.microsoft.com/office/drawing/2014/main" id="{3F0113FA-3482-A741-9945-14BA6C7E5E9C}"/>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a:extLst>
              <a:ext uri="{FF2B5EF4-FFF2-40B4-BE49-F238E27FC236}">
                <a16:creationId xmlns:a16="http://schemas.microsoft.com/office/drawing/2014/main" id="{410F54CE-B709-354A-BB2D-1357026AB3C3}"/>
              </a:ext>
            </a:extLst>
          </p:cNvPr>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7" tIns="46584" rIns="93167" bIns="46584"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9158" name="Rectangle 6">
            <a:extLst>
              <a:ext uri="{FF2B5EF4-FFF2-40B4-BE49-F238E27FC236}">
                <a16:creationId xmlns:a16="http://schemas.microsoft.com/office/drawing/2014/main" id="{63742E50-5139-CA40-972F-AD65011353F3}"/>
              </a:ext>
            </a:extLst>
          </p:cNvPr>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7" tIns="46584" rIns="93167" bIns="46584" numCol="1" anchor="b" anchorCtr="0" compatLnSpc="1">
            <a:prstTxWarp prst="textNoShape">
              <a:avLst/>
            </a:prstTxWarp>
          </a:bodyPr>
          <a:lstStyle>
            <a:lvl1pPr defTabSz="931863" eaLnBrk="1" hangingPunct="1">
              <a:defRPr sz="1200">
                <a:latin typeface="Arial" panose="020B0604020202020204" pitchFamily="34" charset="0"/>
              </a:defRPr>
            </a:lvl1pPr>
          </a:lstStyle>
          <a:p>
            <a:pPr>
              <a:defRPr/>
            </a:pPr>
            <a:endParaRPr lang="en-US" altLang="en-US"/>
          </a:p>
        </p:txBody>
      </p:sp>
      <p:sp>
        <p:nvSpPr>
          <p:cNvPr id="49159" name="Rectangle 7">
            <a:extLst>
              <a:ext uri="{FF2B5EF4-FFF2-40B4-BE49-F238E27FC236}">
                <a16:creationId xmlns:a16="http://schemas.microsoft.com/office/drawing/2014/main" id="{2D118CAA-1932-9343-A59E-B1DA6784E2FB}"/>
              </a:ext>
            </a:extLst>
          </p:cNvPr>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7" tIns="46584" rIns="93167" bIns="46584" numCol="1" anchor="b" anchorCtr="0" compatLnSpc="1">
            <a:prstTxWarp prst="textNoShape">
              <a:avLst/>
            </a:prstTxWarp>
          </a:bodyPr>
          <a:lstStyle>
            <a:lvl1pPr algn="r" defTabSz="931863" eaLnBrk="1" hangingPunct="1">
              <a:defRPr sz="1200">
                <a:latin typeface="Arial" panose="020B0604020202020204" pitchFamily="34" charset="0"/>
              </a:defRPr>
            </a:lvl1pPr>
          </a:lstStyle>
          <a:p>
            <a:pPr>
              <a:defRPr/>
            </a:pPr>
            <a:fld id="{4DD30545-44B8-8D42-8B02-F315B4AAE7B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5ABFA5A3-28DA-CD46-8510-14BA7BA6831C}"/>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0E5C0DC8-C863-8B4E-9AD8-C4D85EE9EB0B}"/>
              </a:ext>
            </a:extLst>
          </p:cNvPr>
          <p:cNvSpPr>
            <a:spLocks noGrp="1" noChangeArrowheads="1"/>
          </p:cNvSpPr>
          <p:nvPr>
            <p:ph type="body" idx="1"/>
          </p:nvPr>
        </p:nvSpPr>
        <p:spPr>
          <a:noFill/>
        </p:spPr>
        <p:txBody>
          <a:bodyPr/>
          <a:lstStyle/>
          <a:p>
            <a:endParaRPr lang="en-US" altLang="en-US"/>
          </a:p>
        </p:txBody>
      </p:sp>
      <p:sp>
        <p:nvSpPr>
          <p:cNvPr id="16388" name="Slide Number Placeholder 3">
            <a:extLst>
              <a:ext uri="{FF2B5EF4-FFF2-40B4-BE49-F238E27FC236}">
                <a16:creationId xmlns:a16="http://schemas.microsoft.com/office/drawing/2014/main" id="{CD1A73B1-B3DF-0D4C-89DA-139E5E4CE54F}"/>
              </a:ext>
            </a:extLst>
          </p:cNvPr>
          <p:cNvSpPr>
            <a:spLocks noGrp="1"/>
          </p:cNvSpPr>
          <p:nvPr>
            <p:ph type="sldNum" sz="quarter" idx="5"/>
          </p:nvPr>
        </p:nvSpPr>
        <p:spPr>
          <a:noFill/>
        </p:spPr>
        <p:txBody>
          <a:bodyPr/>
          <a:lstStyle>
            <a:lvl1pPr defTabSz="931863">
              <a:defRPr>
                <a:solidFill>
                  <a:schemeClr val="tx1"/>
                </a:solidFill>
                <a:latin typeface="Arial Unicode MS" panose="020B0604020202020204" pitchFamily="34" charset="-128"/>
              </a:defRPr>
            </a:lvl1pPr>
            <a:lvl2pPr marL="742950" indent="-285750" defTabSz="931863">
              <a:defRPr>
                <a:solidFill>
                  <a:schemeClr val="tx1"/>
                </a:solidFill>
                <a:latin typeface="Arial Unicode MS" panose="020B0604020202020204" pitchFamily="34" charset="-128"/>
              </a:defRPr>
            </a:lvl2pPr>
            <a:lvl3pPr marL="1143000" indent="-228600" defTabSz="931863">
              <a:defRPr>
                <a:solidFill>
                  <a:schemeClr val="tx1"/>
                </a:solidFill>
                <a:latin typeface="Arial Unicode MS" panose="020B0604020202020204" pitchFamily="34" charset="-128"/>
              </a:defRPr>
            </a:lvl3pPr>
            <a:lvl4pPr marL="1600200" indent="-228600" defTabSz="931863">
              <a:defRPr>
                <a:solidFill>
                  <a:schemeClr val="tx1"/>
                </a:solidFill>
                <a:latin typeface="Arial Unicode MS" panose="020B0604020202020204" pitchFamily="34" charset="-128"/>
              </a:defRPr>
            </a:lvl4pPr>
            <a:lvl5pPr marL="2057400" indent="-228600" defTabSz="931863">
              <a:defRPr>
                <a:solidFill>
                  <a:schemeClr val="tx1"/>
                </a:solidFill>
                <a:latin typeface="Arial Unicode MS" panose="020B0604020202020204" pitchFamily="34" charset="-128"/>
              </a:defRPr>
            </a:lvl5pPr>
            <a:lvl6pPr marL="2514600" indent="-228600" defTabSz="931863" eaLnBrk="0" fontAlgn="base" hangingPunct="0">
              <a:spcBef>
                <a:spcPct val="0"/>
              </a:spcBef>
              <a:spcAft>
                <a:spcPct val="0"/>
              </a:spcAft>
              <a:defRPr>
                <a:solidFill>
                  <a:schemeClr val="tx1"/>
                </a:solidFill>
                <a:latin typeface="Arial Unicode MS" panose="020B0604020202020204" pitchFamily="34" charset="-128"/>
              </a:defRPr>
            </a:lvl6pPr>
            <a:lvl7pPr marL="2971800" indent="-228600" defTabSz="931863" eaLnBrk="0" fontAlgn="base" hangingPunct="0">
              <a:spcBef>
                <a:spcPct val="0"/>
              </a:spcBef>
              <a:spcAft>
                <a:spcPct val="0"/>
              </a:spcAft>
              <a:defRPr>
                <a:solidFill>
                  <a:schemeClr val="tx1"/>
                </a:solidFill>
                <a:latin typeface="Arial Unicode MS" panose="020B0604020202020204" pitchFamily="34" charset="-128"/>
              </a:defRPr>
            </a:lvl7pPr>
            <a:lvl8pPr marL="3429000" indent="-228600" defTabSz="931863" eaLnBrk="0" fontAlgn="base" hangingPunct="0">
              <a:spcBef>
                <a:spcPct val="0"/>
              </a:spcBef>
              <a:spcAft>
                <a:spcPct val="0"/>
              </a:spcAft>
              <a:defRPr>
                <a:solidFill>
                  <a:schemeClr val="tx1"/>
                </a:solidFill>
                <a:latin typeface="Arial Unicode MS" panose="020B0604020202020204" pitchFamily="34" charset="-128"/>
              </a:defRPr>
            </a:lvl8pPr>
            <a:lvl9pPr marL="3886200" indent="-228600" defTabSz="931863" eaLnBrk="0" fontAlgn="base" hangingPunct="0">
              <a:spcBef>
                <a:spcPct val="0"/>
              </a:spcBef>
              <a:spcAft>
                <a:spcPct val="0"/>
              </a:spcAft>
              <a:defRPr>
                <a:solidFill>
                  <a:schemeClr val="tx1"/>
                </a:solidFill>
                <a:latin typeface="Arial Unicode MS" panose="020B0604020202020204" pitchFamily="34" charset="-128"/>
              </a:defRPr>
            </a:lvl9pPr>
          </a:lstStyle>
          <a:p>
            <a:fld id="{BBD94858-3E68-DA46-AA91-20B738C2419C}" type="slidenum">
              <a:rPr lang="en-US" altLang="en-US" smtClean="0">
                <a:latin typeface="Arial" panose="020B0604020202020204" pitchFamily="34" charset="0"/>
              </a:rPr>
              <a:pPr/>
              <a:t>5</a:t>
            </a:fld>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0A73E35-03F2-654D-A9D8-2DF044F25BD9}"/>
              </a:ext>
            </a:extLst>
          </p:cNvPr>
          <p:cNvSpPr>
            <a:spLocks noGrp="1" noRot="1" noChangeAspect="1" noChangeArrowheads="1" noTextEdit="1"/>
          </p:cNvSpPr>
          <p:nvPr>
            <p:ph type="sldImg"/>
          </p:nvPr>
        </p:nvSpPr>
        <p:spPr>
          <a:ln/>
        </p:spPr>
      </p:sp>
      <p:sp>
        <p:nvSpPr>
          <p:cNvPr id="36867" name="Notes Placeholder 2">
            <a:extLst>
              <a:ext uri="{FF2B5EF4-FFF2-40B4-BE49-F238E27FC236}">
                <a16:creationId xmlns:a16="http://schemas.microsoft.com/office/drawing/2014/main" id="{5FA5045E-7E2F-A348-AE31-C05C9936F7F1}"/>
              </a:ext>
            </a:extLst>
          </p:cNvPr>
          <p:cNvSpPr>
            <a:spLocks noGrp="1" noChangeArrowheads="1"/>
          </p:cNvSpPr>
          <p:nvPr>
            <p:ph type="body" idx="1"/>
          </p:nvPr>
        </p:nvSpPr>
        <p:spPr>
          <a:noFill/>
        </p:spPr>
        <p:txBody>
          <a:bodyPr/>
          <a:lstStyle/>
          <a:p>
            <a:endParaRPr lang="en-US" altLang="en-US"/>
          </a:p>
        </p:txBody>
      </p:sp>
      <p:sp>
        <p:nvSpPr>
          <p:cNvPr id="36868" name="Slide Number Placeholder 3">
            <a:extLst>
              <a:ext uri="{FF2B5EF4-FFF2-40B4-BE49-F238E27FC236}">
                <a16:creationId xmlns:a16="http://schemas.microsoft.com/office/drawing/2014/main" id="{575DAF96-4CC5-984A-8D78-F366C67E7C63}"/>
              </a:ext>
            </a:extLst>
          </p:cNvPr>
          <p:cNvSpPr>
            <a:spLocks noGrp="1"/>
          </p:cNvSpPr>
          <p:nvPr>
            <p:ph type="sldNum" sz="quarter" idx="5"/>
          </p:nvPr>
        </p:nvSpPr>
        <p:spPr>
          <a:noFill/>
        </p:spPr>
        <p:txBody>
          <a:bodyPr/>
          <a:lstStyle>
            <a:lvl1pPr defTabSz="931863">
              <a:defRPr>
                <a:solidFill>
                  <a:schemeClr val="tx1"/>
                </a:solidFill>
                <a:latin typeface="Arial Unicode MS" panose="020B0604020202020204" pitchFamily="34" charset="-128"/>
              </a:defRPr>
            </a:lvl1pPr>
            <a:lvl2pPr marL="742950" indent="-285750" defTabSz="931863">
              <a:defRPr>
                <a:solidFill>
                  <a:schemeClr val="tx1"/>
                </a:solidFill>
                <a:latin typeface="Arial Unicode MS" panose="020B0604020202020204" pitchFamily="34" charset="-128"/>
              </a:defRPr>
            </a:lvl2pPr>
            <a:lvl3pPr marL="1143000" indent="-228600" defTabSz="931863">
              <a:defRPr>
                <a:solidFill>
                  <a:schemeClr val="tx1"/>
                </a:solidFill>
                <a:latin typeface="Arial Unicode MS" panose="020B0604020202020204" pitchFamily="34" charset="-128"/>
              </a:defRPr>
            </a:lvl3pPr>
            <a:lvl4pPr marL="1600200" indent="-228600" defTabSz="931863">
              <a:defRPr>
                <a:solidFill>
                  <a:schemeClr val="tx1"/>
                </a:solidFill>
                <a:latin typeface="Arial Unicode MS" panose="020B0604020202020204" pitchFamily="34" charset="-128"/>
              </a:defRPr>
            </a:lvl4pPr>
            <a:lvl5pPr marL="2057400" indent="-228600" defTabSz="931863">
              <a:defRPr>
                <a:solidFill>
                  <a:schemeClr val="tx1"/>
                </a:solidFill>
                <a:latin typeface="Arial Unicode MS" panose="020B0604020202020204" pitchFamily="34" charset="-128"/>
              </a:defRPr>
            </a:lvl5pPr>
            <a:lvl6pPr marL="2514600" indent="-228600" defTabSz="931863" eaLnBrk="0" fontAlgn="base" hangingPunct="0">
              <a:spcBef>
                <a:spcPct val="0"/>
              </a:spcBef>
              <a:spcAft>
                <a:spcPct val="0"/>
              </a:spcAft>
              <a:defRPr>
                <a:solidFill>
                  <a:schemeClr val="tx1"/>
                </a:solidFill>
                <a:latin typeface="Arial Unicode MS" panose="020B0604020202020204" pitchFamily="34" charset="-128"/>
              </a:defRPr>
            </a:lvl6pPr>
            <a:lvl7pPr marL="2971800" indent="-228600" defTabSz="931863" eaLnBrk="0" fontAlgn="base" hangingPunct="0">
              <a:spcBef>
                <a:spcPct val="0"/>
              </a:spcBef>
              <a:spcAft>
                <a:spcPct val="0"/>
              </a:spcAft>
              <a:defRPr>
                <a:solidFill>
                  <a:schemeClr val="tx1"/>
                </a:solidFill>
                <a:latin typeface="Arial Unicode MS" panose="020B0604020202020204" pitchFamily="34" charset="-128"/>
              </a:defRPr>
            </a:lvl7pPr>
            <a:lvl8pPr marL="3429000" indent="-228600" defTabSz="931863" eaLnBrk="0" fontAlgn="base" hangingPunct="0">
              <a:spcBef>
                <a:spcPct val="0"/>
              </a:spcBef>
              <a:spcAft>
                <a:spcPct val="0"/>
              </a:spcAft>
              <a:defRPr>
                <a:solidFill>
                  <a:schemeClr val="tx1"/>
                </a:solidFill>
                <a:latin typeface="Arial Unicode MS" panose="020B0604020202020204" pitchFamily="34" charset="-128"/>
              </a:defRPr>
            </a:lvl8pPr>
            <a:lvl9pPr marL="3886200" indent="-228600" defTabSz="931863" eaLnBrk="0" fontAlgn="base" hangingPunct="0">
              <a:spcBef>
                <a:spcPct val="0"/>
              </a:spcBef>
              <a:spcAft>
                <a:spcPct val="0"/>
              </a:spcAft>
              <a:defRPr>
                <a:solidFill>
                  <a:schemeClr val="tx1"/>
                </a:solidFill>
                <a:latin typeface="Arial Unicode MS" panose="020B0604020202020204" pitchFamily="34" charset="-128"/>
              </a:defRPr>
            </a:lvl9pPr>
          </a:lstStyle>
          <a:p>
            <a:fld id="{ED7AF144-DA9B-FC44-BBCE-06343FB04D4A}" type="slidenum">
              <a:rPr lang="en-US" altLang="en-US" smtClean="0">
                <a:latin typeface="Arial" panose="020B0604020202020204" pitchFamily="34" charset="0"/>
              </a:rPr>
              <a:pPr/>
              <a:t>14</a:t>
            </a:fld>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57194BF4-50E6-F44A-95DA-280F258143F2}"/>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A52D598C-E3EB-104F-BCCC-3528A878E883}"/>
              </a:ext>
            </a:extLst>
          </p:cNvPr>
          <p:cNvSpPr>
            <a:spLocks noGrp="1" noChangeArrowheads="1"/>
          </p:cNvSpPr>
          <p:nvPr>
            <p:ph type="body" idx="1"/>
          </p:nvPr>
        </p:nvSpPr>
        <p:spPr>
          <a:noFill/>
        </p:spPr>
        <p:txBody>
          <a:bodyPr/>
          <a:lstStyle/>
          <a:p>
            <a:endParaRPr lang="en-US" altLang="en-US"/>
          </a:p>
        </p:txBody>
      </p:sp>
      <p:sp>
        <p:nvSpPr>
          <p:cNvPr id="39940" name="Slide Number Placeholder 3">
            <a:extLst>
              <a:ext uri="{FF2B5EF4-FFF2-40B4-BE49-F238E27FC236}">
                <a16:creationId xmlns:a16="http://schemas.microsoft.com/office/drawing/2014/main" id="{ED84202C-00E3-CB4B-A0E1-BC921516E326}"/>
              </a:ext>
            </a:extLst>
          </p:cNvPr>
          <p:cNvSpPr>
            <a:spLocks noGrp="1"/>
          </p:cNvSpPr>
          <p:nvPr>
            <p:ph type="sldNum" sz="quarter" idx="5"/>
          </p:nvPr>
        </p:nvSpPr>
        <p:spPr>
          <a:noFill/>
        </p:spPr>
        <p:txBody>
          <a:bodyPr/>
          <a:lstStyle>
            <a:lvl1pPr defTabSz="931863">
              <a:defRPr>
                <a:solidFill>
                  <a:schemeClr val="tx1"/>
                </a:solidFill>
                <a:latin typeface="Arial Unicode MS" panose="020B0604020202020204" pitchFamily="34" charset="-128"/>
              </a:defRPr>
            </a:lvl1pPr>
            <a:lvl2pPr marL="742950" indent="-285750" defTabSz="931863">
              <a:defRPr>
                <a:solidFill>
                  <a:schemeClr val="tx1"/>
                </a:solidFill>
                <a:latin typeface="Arial Unicode MS" panose="020B0604020202020204" pitchFamily="34" charset="-128"/>
              </a:defRPr>
            </a:lvl2pPr>
            <a:lvl3pPr marL="1143000" indent="-228600" defTabSz="931863">
              <a:defRPr>
                <a:solidFill>
                  <a:schemeClr val="tx1"/>
                </a:solidFill>
                <a:latin typeface="Arial Unicode MS" panose="020B0604020202020204" pitchFamily="34" charset="-128"/>
              </a:defRPr>
            </a:lvl3pPr>
            <a:lvl4pPr marL="1600200" indent="-228600" defTabSz="931863">
              <a:defRPr>
                <a:solidFill>
                  <a:schemeClr val="tx1"/>
                </a:solidFill>
                <a:latin typeface="Arial Unicode MS" panose="020B0604020202020204" pitchFamily="34" charset="-128"/>
              </a:defRPr>
            </a:lvl4pPr>
            <a:lvl5pPr marL="2057400" indent="-228600" defTabSz="931863">
              <a:defRPr>
                <a:solidFill>
                  <a:schemeClr val="tx1"/>
                </a:solidFill>
                <a:latin typeface="Arial Unicode MS" panose="020B0604020202020204" pitchFamily="34" charset="-128"/>
              </a:defRPr>
            </a:lvl5pPr>
            <a:lvl6pPr marL="2514600" indent="-228600" defTabSz="931863" eaLnBrk="0" fontAlgn="base" hangingPunct="0">
              <a:spcBef>
                <a:spcPct val="0"/>
              </a:spcBef>
              <a:spcAft>
                <a:spcPct val="0"/>
              </a:spcAft>
              <a:defRPr>
                <a:solidFill>
                  <a:schemeClr val="tx1"/>
                </a:solidFill>
                <a:latin typeface="Arial Unicode MS" panose="020B0604020202020204" pitchFamily="34" charset="-128"/>
              </a:defRPr>
            </a:lvl6pPr>
            <a:lvl7pPr marL="2971800" indent="-228600" defTabSz="931863" eaLnBrk="0" fontAlgn="base" hangingPunct="0">
              <a:spcBef>
                <a:spcPct val="0"/>
              </a:spcBef>
              <a:spcAft>
                <a:spcPct val="0"/>
              </a:spcAft>
              <a:defRPr>
                <a:solidFill>
                  <a:schemeClr val="tx1"/>
                </a:solidFill>
                <a:latin typeface="Arial Unicode MS" panose="020B0604020202020204" pitchFamily="34" charset="-128"/>
              </a:defRPr>
            </a:lvl7pPr>
            <a:lvl8pPr marL="3429000" indent="-228600" defTabSz="931863" eaLnBrk="0" fontAlgn="base" hangingPunct="0">
              <a:spcBef>
                <a:spcPct val="0"/>
              </a:spcBef>
              <a:spcAft>
                <a:spcPct val="0"/>
              </a:spcAft>
              <a:defRPr>
                <a:solidFill>
                  <a:schemeClr val="tx1"/>
                </a:solidFill>
                <a:latin typeface="Arial Unicode MS" panose="020B0604020202020204" pitchFamily="34" charset="-128"/>
              </a:defRPr>
            </a:lvl8pPr>
            <a:lvl9pPr marL="3886200" indent="-228600" defTabSz="931863" eaLnBrk="0" fontAlgn="base" hangingPunct="0">
              <a:spcBef>
                <a:spcPct val="0"/>
              </a:spcBef>
              <a:spcAft>
                <a:spcPct val="0"/>
              </a:spcAft>
              <a:defRPr>
                <a:solidFill>
                  <a:schemeClr val="tx1"/>
                </a:solidFill>
                <a:latin typeface="Arial Unicode MS" panose="020B0604020202020204" pitchFamily="34" charset="-128"/>
              </a:defRPr>
            </a:lvl9pPr>
          </a:lstStyle>
          <a:p>
            <a:fld id="{004F1092-50F5-4249-AE9C-C0B88B43C3A4}" type="slidenum">
              <a:rPr lang="en-US" altLang="en-US" smtClean="0">
                <a:latin typeface="Arial" panose="020B0604020202020204" pitchFamily="34" charset="0"/>
              </a:rPr>
              <a:pPr/>
              <a:t>16</a:t>
            </a:fld>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F21D3B06-4FB0-3143-9BB1-C82AA0DB5225}"/>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0825693D-FBCF-F041-AF85-7B398C10E34B}"/>
              </a:ext>
            </a:extLst>
          </p:cNvPr>
          <p:cNvSpPr>
            <a:spLocks noGrp="1" noChangeArrowheads="1"/>
          </p:cNvSpPr>
          <p:nvPr>
            <p:ph type="body" idx="1"/>
          </p:nvPr>
        </p:nvSpPr>
        <p:spPr>
          <a:noFill/>
        </p:spPr>
        <p:txBody>
          <a:bodyPr/>
          <a:lstStyle/>
          <a:p>
            <a:endParaRPr lang="en-US" altLang="en-US"/>
          </a:p>
        </p:txBody>
      </p:sp>
      <p:sp>
        <p:nvSpPr>
          <p:cNvPr id="30724" name="Slide Number Placeholder 3">
            <a:extLst>
              <a:ext uri="{FF2B5EF4-FFF2-40B4-BE49-F238E27FC236}">
                <a16:creationId xmlns:a16="http://schemas.microsoft.com/office/drawing/2014/main" id="{46DB1AB7-FF8E-D64A-BC06-323B01F698A8}"/>
              </a:ext>
            </a:extLst>
          </p:cNvPr>
          <p:cNvSpPr>
            <a:spLocks noGrp="1"/>
          </p:cNvSpPr>
          <p:nvPr>
            <p:ph type="sldNum" sz="quarter" idx="5"/>
          </p:nvPr>
        </p:nvSpPr>
        <p:spPr>
          <a:noFill/>
        </p:spPr>
        <p:txBody>
          <a:bodyPr/>
          <a:lstStyle>
            <a:lvl1pPr defTabSz="931863">
              <a:defRPr>
                <a:solidFill>
                  <a:schemeClr val="tx1"/>
                </a:solidFill>
                <a:latin typeface="Arial Unicode MS" panose="020B0604020202020204" pitchFamily="34" charset="-128"/>
              </a:defRPr>
            </a:lvl1pPr>
            <a:lvl2pPr marL="742950" indent="-285750" defTabSz="931863">
              <a:defRPr>
                <a:solidFill>
                  <a:schemeClr val="tx1"/>
                </a:solidFill>
                <a:latin typeface="Arial Unicode MS" panose="020B0604020202020204" pitchFamily="34" charset="-128"/>
              </a:defRPr>
            </a:lvl2pPr>
            <a:lvl3pPr marL="1143000" indent="-228600" defTabSz="931863">
              <a:defRPr>
                <a:solidFill>
                  <a:schemeClr val="tx1"/>
                </a:solidFill>
                <a:latin typeface="Arial Unicode MS" panose="020B0604020202020204" pitchFamily="34" charset="-128"/>
              </a:defRPr>
            </a:lvl3pPr>
            <a:lvl4pPr marL="1600200" indent="-228600" defTabSz="931863">
              <a:defRPr>
                <a:solidFill>
                  <a:schemeClr val="tx1"/>
                </a:solidFill>
                <a:latin typeface="Arial Unicode MS" panose="020B0604020202020204" pitchFamily="34" charset="-128"/>
              </a:defRPr>
            </a:lvl4pPr>
            <a:lvl5pPr marL="2057400" indent="-228600" defTabSz="931863">
              <a:defRPr>
                <a:solidFill>
                  <a:schemeClr val="tx1"/>
                </a:solidFill>
                <a:latin typeface="Arial Unicode MS" panose="020B0604020202020204" pitchFamily="34" charset="-128"/>
              </a:defRPr>
            </a:lvl5pPr>
            <a:lvl6pPr marL="2514600" indent="-228600" defTabSz="931863" eaLnBrk="0" fontAlgn="base" hangingPunct="0">
              <a:spcBef>
                <a:spcPct val="0"/>
              </a:spcBef>
              <a:spcAft>
                <a:spcPct val="0"/>
              </a:spcAft>
              <a:defRPr>
                <a:solidFill>
                  <a:schemeClr val="tx1"/>
                </a:solidFill>
                <a:latin typeface="Arial Unicode MS" panose="020B0604020202020204" pitchFamily="34" charset="-128"/>
              </a:defRPr>
            </a:lvl6pPr>
            <a:lvl7pPr marL="2971800" indent="-228600" defTabSz="931863" eaLnBrk="0" fontAlgn="base" hangingPunct="0">
              <a:spcBef>
                <a:spcPct val="0"/>
              </a:spcBef>
              <a:spcAft>
                <a:spcPct val="0"/>
              </a:spcAft>
              <a:defRPr>
                <a:solidFill>
                  <a:schemeClr val="tx1"/>
                </a:solidFill>
                <a:latin typeface="Arial Unicode MS" panose="020B0604020202020204" pitchFamily="34" charset="-128"/>
              </a:defRPr>
            </a:lvl7pPr>
            <a:lvl8pPr marL="3429000" indent="-228600" defTabSz="931863" eaLnBrk="0" fontAlgn="base" hangingPunct="0">
              <a:spcBef>
                <a:spcPct val="0"/>
              </a:spcBef>
              <a:spcAft>
                <a:spcPct val="0"/>
              </a:spcAft>
              <a:defRPr>
                <a:solidFill>
                  <a:schemeClr val="tx1"/>
                </a:solidFill>
                <a:latin typeface="Arial Unicode MS" panose="020B0604020202020204" pitchFamily="34" charset="-128"/>
              </a:defRPr>
            </a:lvl8pPr>
            <a:lvl9pPr marL="3886200" indent="-228600" defTabSz="931863" eaLnBrk="0" fontAlgn="base" hangingPunct="0">
              <a:spcBef>
                <a:spcPct val="0"/>
              </a:spcBef>
              <a:spcAft>
                <a:spcPct val="0"/>
              </a:spcAft>
              <a:defRPr>
                <a:solidFill>
                  <a:schemeClr val="tx1"/>
                </a:solidFill>
                <a:latin typeface="Arial Unicode MS" panose="020B0604020202020204" pitchFamily="34" charset="-128"/>
              </a:defRPr>
            </a:lvl9pPr>
          </a:lstStyle>
          <a:p>
            <a:fld id="{CF843DCE-46E3-EF45-BBAD-5A3C18177534}" type="slidenum">
              <a:rPr lang="en-US" altLang="en-US" smtClean="0">
                <a:latin typeface="Arial" panose="020B0604020202020204" pitchFamily="34" charset="0"/>
              </a:rPr>
              <a:pPr/>
              <a:t>17</a:t>
            </a:fld>
            <a:endParaRPr lang="en-US" altLang="en-US">
              <a:latin typeface="Arial" panose="020B0604020202020204" pitchFamily="34" charset="0"/>
            </a:endParaRPr>
          </a:p>
        </p:txBody>
      </p:sp>
    </p:spTree>
    <p:extLst>
      <p:ext uri="{BB962C8B-B14F-4D97-AF65-F5344CB8AC3E}">
        <p14:creationId xmlns:p14="http://schemas.microsoft.com/office/powerpoint/2010/main" val="1270478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F21D3B06-4FB0-3143-9BB1-C82AA0DB5225}"/>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0825693D-FBCF-F041-AF85-7B398C10E34B}"/>
              </a:ext>
            </a:extLst>
          </p:cNvPr>
          <p:cNvSpPr>
            <a:spLocks noGrp="1" noChangeArrowheads="1"/>
          </p:cNvSpPr>
          <p:nvPr>
            <p:ph type="body" idx="1"/>
          </p:nvPr>
        </p:nvSpPr>
        <p:spPr>
          <a:noFill/>
        </p:spPr>
        <p:txBody>
          <a:bodyPr/>
          <a:lstStyle/>
          <a:p>
            <a:endParaRPr lang="en-US" altLang="en-US"/>
          </a:p>
        </p:txBody>
      </p:sp>
      <p:sp>
        <p:nvSpPr>
          <p:cNvPr id="30724" name="Slide Number Placeholder 3">
            <a:extLst>
              <a:ext uri="{FF2B5EF4-FFF2-40B4-BE49-F238E27FC236}">
                <a16:creationId xmlns:a16="http://schemas.microsoft.com/office/drawing/2014/main" id="{46DB1AB7-FF8E-D64A-BC06-323B01F698A8}"/>
              </a:ext>
            </a:extLst>
          </p:cNvPr>
          <p:cNvSpPr>
            <a:spLocks noGrp="1"/>
          </p:cNvSpPr>
          <p:nvPr>
            <p:ph type="sldNum" sz="quarter" idx="5"/>
          </p:nvPr>
        </p:nvSpPr>
        <p:spPr>
          <a:noFill/>
        </p:spPr>
        <p:txBody>
          <a:bodyPr/>
          <a:lstStyle>
            <a:lvl1pPr defTabSz="931863">
              <a:defRPr>
                <a:solidFill>
                  <a:schemeClr val="tx1"/>
                </a:solidFill>
                <a:latin typeface="Arial Unicode MS" panose="020B0604020202020204" pitchFamily="34" charset="-128"/>
              </a:defRPr>
            </a:lvl1pPr>
            <a:lvl2pPr marL="742950" indent="-285750" defTabSz="931863">
              <a:defRPr>
                <a:solidFill>
                  <a:schemeClr val="tx1"/>
                </a:solidFill>
                <a:latin typeface="Arial Unicode MS" panose="020B0604020202020204" pitchFamily="34" charset="-128"/>
              </a:defRPr>
            </a:lvl2pPr>
            <a:lvl3pPr marL="1143000" indent="-228600" defTabSz="931863">
              <a:defRPr>
                <a:solidFill>
                  <a:schemeClr val="tx1"/>
                </a:solidFill>
                <a:latin typeface="Arial Unicode MS" panose="020B0604020202020204" pitchFamily="34" charset="-128"/>
              </a:defRPr>
            </a:lvl3pPr>
            <a:lvl4pPr marL="1600200" indent="-228600" defTabSz="931863">
              <a:defRPr>
                <a:solidFill>
                  <a:schemeClr val="tx1"/>
                </a:solidFill>
                <a:latin typeface="Arial Unicode MS" panose="020B0604020202020204" pitchFamily="34" charset="-128"/>
              </a:defRPr>
            </a:lvl4pPr>
            <a:lvl5pPr marL="2057400" indent="-228600" defTabSz="931863">
              <a:defRPr>
                <a:solidFill>
                  <a:schemeClr val="tx1"/>
                </a:solidFill>
                <a:latin typeface="Arial Unicode MS" panose="020B0604020202020204" pitchFamily="34" charset="-128"/>
              </a:defRPr>
            </a:lvl5pPr>
            <a:lvl6pPr marL="2514600" indent="-228600" defTabSz="931863" eaLnBrk="0" fontAlgn="base" hangingPunct="0">
              <a:spcBef>
                <a:spcPct val="0"/>
              </a:spcBef>
              <a:spcAft>
                <a:spcPct val="0"/>
              </a:spcAft>
              <a:defRPr>
                <a:solidFill>
                  <a:schemeClr val="tx1"/>
                </a:solidFill>
                <a:latin typeface="Arial Unicode MS" panose="020B0604020202020204" pitchFamily="34" charset="-128"/>
              </a:defRPr>
            </a:lvl6pPr>
            <a:lvl7pPr marL="2971800" indent="-228600" defTabSz="931863" eaLnBrk="0" fontAlgn="base" hangingPunct="0">
              <a:spcBef>
                <a:spcPct val="0"/>
              </a:spcBef>
              <a:spcAft>
                <a:spcPct val="0"/>
              </a:spcAft>
              <a:defRPr>
                <a:solidFill>
                  <a:schemeClr val="tx1"/>
                </a:solidFill>
                <a:latin typeface="Arial Unicode MS" panose="020B0604020202020204" pitchFamily="34" charset="-128"/>
              </a:defRPr>
            </a:lvl7pPr>
            <a:lvl8pPr marL="3429000" indent="-228600" defTabSz="931863" eaLnBrk="0" fontAlgn="base" hangingPunct="0">
              <a:spcBef>
                <a:spcPct val="0"/>
              </a:spcBef>
              <a:spcAft>
                <a:spcPct val="0"/>
              </a:spcAft>
              <a:defRPr>
                <a:solidFill>
                  <a:schemeClr val="tx1"/>
                </a:solidFill>
                <a:latin typeface="Arial Unicode MS" panose="020B0604020202020204" pitchFamily="34" charset="-128"/>
              </a:defRPr>
            </a:lvl8pPr>
            <a:lvl9pPr marL="3886200" indent="-228600" defTabSz="931863" eaLnBrk="0" fontAlgn="base" hangingPunct="0">
              <a:spcBef>
                <a:spcPct val="0"/>
              </a:spcBef>
              <a:spcAft>
                <a:spcPct val="0"/>
              </a:spcAft>
              <a:defRPr>
                <a:solidFill>
                  <a:schemeClr val="tx1"/>
                </a:solidFill>
                <a:latin typeface="Arial Unicode MS" panose="020B0604020202020204" pitchFamily="34" charset="-128"/>
              </a:defRPr>
            </a:lvl9pPr>
          </a:lstStyle>
          <a:p>
            <a:fld id="{CF843DCE-46E3-EF45-BBAD-5A3C18177534}" type="slidenum">
              <a:rPr lang="en-US" altLang="en-US" smtClean="0">
                <a:latin typeface="Arial" panose="020B0604020202020204" pitchFamily="34" charset="0"/>
              </a:rPr>
              <a:pPr/>
              <a:t>18</a:t>
            </a:fld>
            <a:endParaRPr lang="en-US" altLang="en-US">
              <a:latin typeface="Arial" panose="020B0604020202020204" pitchFamily="34" charset="0"/>
            </a:endParaRPr>
          </a:p>
        </p:txBody>
      </p:sp>
    </p:spTree>
    <p:extLst>
      <p:ext uri="{BB962C8B-B14F-4D97-AF65-F5344CB8AC3E}">
        <p14:creationId xmlns:p14="http://schemas.microsoft.com/office/powerpoint/2010/main" val="1073579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5ABFA5A3-28DA-CD46-8510-14BA7BA6831C}"/>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0E5C0DC8-C863-8B4E-9AD8-C4D85EE9EB0B}"/>
              </a:ext>
            </a:extLst>
          </p:cNvPr>
          <p:cNvSpPr>
            <a:spLocks noGrp="1" noChangeArrowheads="1"/>
          </p:cNvSpPr>
          <p:nvPr>
            <p:ph type="body" idx="1"/>
          </p:nvPr>
        </p:nvSpPr>
        <p:spPr>
          <a:noFill/>
        </p:spPr>
        <p:txBody>
          <a:bodyPr/>
          <a:lstStyle/>
          <a:p>
            <a:endParaRPr lang="en-US" altLang="en-US"/>
          </a:p>
        </p:txBody>
      </p:sp>
      <p:sp>
        <p:nvSpPr>
          <p:cNvPr id="16388" name="Slide Number Placeholder 3">
            <a:extLst>
              <a:ext uri="{FF2B5EF4-FFF2-40B4-BE49-F238E27FC236}">
                <a16:creationId xmlns:a16="http://schemas.microsoft.com/office/drawing/2014/main" id="{CD1A73B1-B3DF-0D4C-89DA-139E5E4CE54F}"/>
              </a:ext>
            </a:extLst>
          </p:cNvPr>
          <p:cNvSpPr>
            <a:spLocks noGrp="1"/>
          </p:cNvSpPr>
          <p:nvPr>
            <p:ph type="sldNum" sz="quarter" idx="5"/>
          </p:nvPr>
        </p:nvSpPr>
        <p:spPr>
          <a:noFill/>
        </p:spPr>
        <p:txBody>
          <a:bodyPr/>
          <a:lstStyle>
            <a:lvl1pPr defTabSz="931863">
              <a:defRPr>
                <a:solidFill>
                  <a:schemeClr val="tx1"/>
                </a:solidFill>
                <a:latin typeface="Arial Unicode MS" panose="020B0604020202020204" pitchFamily="34" charset="-128"/>
              </a:defRPr>
            </a:lvl1pPr>
            <a:lvl2pPr marL="742950" indent="-285750" defTabSz="931863">
              <a:defRPr>
                <a:solidFill>
                  <a:schemeClr val="tx1"/>
                </a:solidFill>
                <a:latin typeface="Arial Unicode MS" panose="020B0604020202020204" pitchFamily="34" charset="-128"/>
              </a:defRPr>
            </a:lvl2pPr>
            <a:lvl3pPr marL="1143000" indent="-228600" defTabSz="931863">
              <a:defRPr>
                <a:solidFill>
                  <a:schemeClr val="tx1"/>
                </a:solidFill>
                <a:latin typeface="Arial Unicode MS" panose="020B0604020202020204" pitchFamily="34" charset="-128"/>
              </a:defRPr>
            </a:lvl3pPr>
            <a:lvl4pPr marL="1600200" indent="-228600" defTabSz="931863">
              <a:defRPr>
                <a:solidFill>
                  <a:schemeClr val="tx1"/>
                </a:solidFill>
                <a:latin typeface="Arial Unicode MS" panose="020B0604020202020204" pitchFamily="34" charset="-128"/>
              </a:defRPr>
            </a:lvl4pPr>
            <a:lvl5pPr marL="2057400" indent="-228600" defTabSz="931863">
              <a:defRPr>
                <a:solidFill>
                  <a:schemeClr val="tx1"/>
                </a:solidFill>
                <a:latin typeface="Arial Unicode MS" panose="020B0604020202020204" pitchFamily="34" charset="-128"/>
              </a:defRPr>
            </a:lvl5pPr>
            <a:lvl6pPr marL="2514600" indent="-228600" defTabSz="931863" eaLnBrk="0" fontAlgn="base" hangingPunct="0">
              <a:spcBef>
                <a:spcPct val="0"/>
              </a:spcBef>
              <a:spcAft>
                <a:spcPct val="0"/>
              </a:spcAft>
              <a:defRPr>
                <a:solidFill>
                  <a:schemeClr val="tx1"/>
                </a:solidFill>
                <a:latin typeface="Arial Unicode MS" panose="020B0604020202020204" pitchFamily="34" charset="-128"/>
              </a:defRPr>
            </a:lvl6pPr>
            <a:lvl7pPr marL="2971800" indent="-228600" defTabSz="931863" eaLnBrk="0" fontAlgn="base" hangingPunct="0">
              <a:spcBef>
                <a:spcPct val="0"/>
              </a:spcBef>
              <a:spcAft>
                <a:spcPct val="0"/>
              </a:spcAft>
              <a:defRPr>
                <a:solidFill>
                  <a:schemeClr val="tx1"/>
                </a:solidFill>
                <a:latin typeface="Arial Unicode MS" panose="020B0604020202020204" pitchFamily="34" charset="-128"/>
              </a:defRPr>
            </a:lvl7pPr>
            <a:lvl8pPr marL="3429000" indent="-228600" defTabSz="931863" eaLnBrk="0" fontAlgn="base" hangingPunct="0">
              <a:spcBef>
                <a:spcPct val="0"/>
              </a:spcBef>
              <a:spcAft>
                <a:spcPct val="0"/>
              </a:spcAft>
              <a:defRPr>
                <a:solidFill>
                  <a:schemeClr val="tx1"/>
                </a:solidFill>
                <a:latin typeface="Arial Unicode MS" panose="020B0604020202020204" pitchFamily="34" charset="-128"/>
              </a:defRPr>
            </a:lvl8pPr>
            <a:lvl9pPr marL="3886200" indent="-228600" defTabSz="931863" eaLnBrk="0" fontAlgn="base" hangingPunct="0">
              <a:spcBef>
                <a:spcPct val="0"/>
              </a:spcBef>
              <a:spcAft>
                <a:spcPct val="0"/>
              </a:spcAft>
              <a:defRPr>
                <a:solidFill>
                  <a:schemeClr val="tx1"/>
                </a:solidFill>
                <a:latin typeface="Arial Unicode MS" panose="020B0604020202020204" pitchFamily="34" charset="-128"/>
              </a:defRPr>
            </a:lvl9pPr>
          </a:lstStyle>
          <a:p>
            <a:fld id="{BBD94858-3E68-DA46-AA91-20B738C2419C}" type="slidenum">
              <a:rPr lang="en-US" altLang="en-US" smtClean="0">
                <a:latin typeface="Arial" panose="020B0604020202020204" pitchFamily="34" charset="0"/>
              </a:rPr>
              <a:pPr/>
              <a:t>19</a:t>
            </a:fld>
            <a:endParaRPr lang="en-US" altLang="en-US">
              <a:latin typeface="Arial" panose="020B0604020202020204" pitchFamily="34" charset="0"/>
            </a:endParaRPr>
          </a:p>
        </p:txBody>
      </p:sp>
    </p:spTree>
    <p:extLst>
      <p:ext uri="{BB962C8B-B14F-4D97-AF65-F5344CB8AC3E}">
        <p14:creationId xmlns:p14="http://schemas.microsoft.com/office/powerpoint/2010/main" val="45474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F21D3B06-4FB0-3143-9BB1-C82AA0DB5225}"/>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0825693D-FBCF-F041-AF85-7B398C10E34B}"/>
              </a:ext>
            </a:extLst>
          </p:cNvPr>
          <p:cNvSpPr>
            <a:spLocks noGrp="1" noChangeArrowheads="1"/>
          </p:cNvSpPr>
          <p:nvPr>
            <p:ph type="body" idx="1"/>
          </p:nvPr>
        </p:nvSpPr>
        <p:spPr>
          <a:noFill/>
        </p:spPr>
        <p:txBody>
          <a:bodyPr/>
          <a:lstStyle/>
          <a:p>
            <a:endParaRPr lang="en-US" altLang="en-US"/>
          </a:p>
        </p:txBody>
      </p:sp>
      <p:sp>
        <p:nvSpPr>
          <p:cNvPr id="30724" name="Slide Number Placeholder 3">
            <a:extLst>
              <a:ext uri="{FF2B5EF4-FFF2-40B4-BE49-F238E27FC236}">
                <a16:creationId xmlns:a16="http://schemas.microsoft.com/office/drawing/2014/main" id="{46DB1AB7-FF8E-D64A-BC06-323B01F698A8}"/>
              </a:ext>
            </a:extLst>
          </p:cNvPr>
          <p:cNvSpPr>
            <a:spLocks noGrp="1"/>
          </p:cNvSpPr>
          <p:nvPr>
            <p:ph type="sldNum" sz="quarter" idx="5"/>
          </p:nvPr>
        </p:nvSpPr>
        <p:spPr>
          <a:noFill/>
        </p:spPr>
        <p:txBody>
          <a:bodyPr/>
          <a:lstStyle>
            <a:lvl1pPr defTabSz="931863">
              <a:defRPr>
                <a:solidFill>
                  <a:schemeClr val="tx1"/>
                </a:solidFill>
                <a:latin typeface="Arial Unicode MS" panose="020B0604020202020204" pitchFamily="34" charset="-128"/>
              </a:defRPr>
            </a:lvl1pPr>
            <a:lvl2pPr marL="742950" indent="-285750" defTabSz="931863">
              <a:defRPr>
                <a:solidFill>
                  <a:schemeClr val="tx1"/>
                </a:solidFill>
                <a:latin typeface="Arial Unicode MS" panose="020B0604020202020204" pitchFamily="34" charset="-128"/>
              </a:defRPr>
            </a:lvl2pPr>
            <a:lvl3pPr marL="1143000" indent="-228600" defTabSz="931863">
              <a:defRPr>
                <a:solidFill>
                  <a:schemeClr val="tx1"/>
                </a:solidFill>
                <a:latin typeface="Arial Unicode MS" panose="020B0604020202020204" pitchFamily="34" charset="-128"/>
              </a:defRPr>
            </a:lvl3pPr>
            <a:lvl4pPr marL="1600200" indent="-228600" defTabSz="931863">
              <a:defRPr>
                <a:solidFill>
                  <a:schemeClr val="tx1"/>
                </a:solidFill>
                <a:latin typeface="Arial Unicode MS" panose="020B0604020202020204" pitchFamily="34" charset="-128"/>
              </a:defRPr>
            </a:lvl4pPr>
            <a:lvl5pPr marL="2057400" indent="-228600" defTabSz="931863">
              <a:defRPr>
                <a:solidFill>
                  <a:schemeClr val="tx1"/>
                </a:solidFill>
                <a:latin typeface="Arial Unicode MS" panose="020B0604020202020204" pitchFamily="34" charset="-128"/>
              </a:defRPr>
            </a:lvl5pPr>
            <a:lvl6pPr marL="2514600" indent="-228600" defTabSz="931863" eaLnBrk="0" fontAlgn="base" hangingPunct="0">
              <a:spcBef>
                <a:spcPct val="0"/>
              </a:spcBef>
              <a:spcAft>
                <a:spcPct val="0"/>
              </a:spcAft>
              <a:defRPr>
                <a:solidFill>
                  <a:schemeClr val="tx1"/>
                </a:solidFill>
                <a:latin typeface="Arial Unicode MS" panose="020B0604020202020204" pitchFamily="34" charset="-128"/>
              </a:defRPr>
            </a:lvl6pPr>
            <a:lvl7pPr marL="2971800" indent="-228600" defTabSz="931863" eaLnBrk="0" fontAlgn="base" hangingPunct="0">
              <a:spcBef>
                <a:spcPct val="0"/>
              </a:spcBef>
              <a:spcAft>
                <a:spcPct val="0"/>
              </a:spcAft>
              <a:defRPr>
                <a:solidFill>
                  <a:schemeClr val="tx1"/>
                </a:solidFill>
                <a:latin typeface="Arial Unicode MS" panose="020B0604020202020204" pitchFamily="34" charset="-128"/>
              </a:defRPr>
            </a:lvl7pPr>
            <a:lvl8pPr marL="3429000" indent="-228600" defTabSz="931863" eaLnBrk="0" fontAlgn="base" hangingPunct="0">
              <a:spcBef>
                <a:spcPct val="0"/>
              </a:spcBef>
              <a:spcAft>
                <a:spcPct val="0"/>
              </a:spcAft>
              <a:defRPr>
                <a:solidFill>
                  <a:schemeClr val="tx1"/>
                </a:solidFill>
                <a:latin typeface="Arial Unicode MS" panose="020B0604020202020204" pitchFamily="34" charset="-128"/>
              </a:defRPr>
            </a:lvl8pPr>
            <a:lvl9pPr marL="3886200" indent="-228600" defTabSz="931863" eaLnBrk="0" fontAlgn="base" hangingPunct="0">
              <a:spcBef>
                <a:spcPct val="0"/>
              </a:spcBef>
              <a:spcAft>
                <a:spcPct val="0"/>
              </a:spcAft>
              <a:defRPr>
                <a:solidFill>
                  <a:schemeClr val="tx1"/>
                </a:solidFill>
                <a:latin typeface="Arial Unicode MS" panose="020B0604020202020204" pitchFamily="34" charset="-128"/>
              </a:defRPr>
            </a:lvl9pPr>
          </a:lstStyle>
          <a:p>
            <a:fld id="{CF843DCE-46E3-EF45-BBAD-5A3C18177534}" type="slidenum">
              <a:rPr lang="en-US" altLang="en-US" smtClean="0">
                <a:latin typeface="Arial" panose="020B0604020202020204" pitchFamily="34" charset="0"/>
              </a:rPr>
              <a:pPr/>
              <a:t>20</a:t>
            </a:fld>
            <a:endParaRPr lang="en-US" altLang="en-US">
              <a:latin typeface="Arial" panose="020B0604020202020204" pitchFamily="34" charset="0"/>
            </a:endParaRPr>
          </a:p>
        </p:txBody>
      </p:sp>
    </p:spTree>
    <p:extLst>
      <p:ext uri="{BB962C8B-B14F-4D97-AF65-F5344CB8AC3E}">
        <p14:creationId xmlns:p14="http://schemas.microsoft.com/office/powerpoint/2010/main" val="19469983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F21D3B06-4FB0-3143-9BB1-C82AA0DB5225}"/>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0825693D-FBCF-F041-AF85-7B398C10E34B}"/>
              </a:ext>
            </a:extLst>
          </p:cNvPr>
          <p:cNvSpPr>
            <a:spLocks noGrp="1" noChangeArrowheads="1"/>
          </p:cNvSpPr>
          <p:nvPr>
            <p:ph type="body" idx="1"/>
          </p:nvPr>
        </p:nvSpPr>
        <p:spPr>
          <a:noFill/>
        </p:spPr>
        <p:txBody>
          <a:bodyPr/>
          <a:lstStyle/>
          <a:p>
            <a:endParaRPr lang="en-US" altLang="en-US"/>
          </a:p>
        </p:txBody>
      </p:sp>
      <p:sp>
        <p:nvSpPr>
          <p:cNvPr id="30724" name="Slide Number Placeholder 3">
            <a:extLst>
              <a:ext uri="{FF2B5EF4-FFF2-40B4-BE49-F238E27FC236}">
                <a16:creationId xmlns:a16="http://schemas.microsoft.com/office/drawing/2014/main" id="{46DB1AB7-FF8E-D64A-BC06-323B01F698A8}"/>
              </a:ext>
            </a:extLst>
          </p:cNvPr>
          <p:cNvSpPr>
            <a:spLocks noGrp="1"/>
          </p:cNvSpPr>
          <p:nvPr>
            <p:ph type="sldNum" sz="quarter" idx="5"/>
          </p:nvPr>
        </p:nvSpPr>
        <p:spPr>
          <a:noFill/>
        </p:spPr>
        <p:txBody>
          <a:bodyPr/>
          <a:lstStyle>
            <a:lvl1pPr defTabSz="931863">
              <a:defRPr>
                <a:solidFill>
                  <a:schemeClr val="tx1"/>
                </a:solidFill>
                <a:latin typeface="Arial Unicode MS" panose="020B0604020202020204" pitchFamily="34" charset="-128"/>
              </a:defRPr>
            </a:lvl1pPr>
            <a:lvl2pPr marL="742950" indent="-285750" defTabSz="931863">
              <a:defRPr>
                <a:solidFill>
                  <a:schemeClr val="tx1"/>
                </a:solidFill>
                <a:latin typeface="Arial Unicode MS" panose="020B0604020202020204" pitchFamily="34" charset="-128"/>
              </a:defRPr>
            </a:lvl2pPr>
            <a:lvl3pPr marL="1143000" indent="-228600" defTabSz="931863">
              <a:defRPr>
                <a:solidFill>
                  <a:schemeClr val="tx1"/>
                </a:solidFill>
                <a:latin typeface="Arial Unicode MS" panose="020B0604020202020204" pitchFamily="34" charset="-128"/>
              </a:defRPr>
            </a:lvl3pPr>
            <a:lvl4pPr marL="1600200" indent="-228600" defTabSz="931863">
              <a:defRPr>
                <a:solidFill>
                  <a:schemeClr val="tx1"/>
                </a:solidFill>
                <a:latin typeface="Arial Unicode MS" panose="020B0604020202020204" pitchFamily="34" charset="-128"/>
              </a:defRPr>
            </a:lvl4pPr>
            <a:lvl5pPr marL="2057400" indent="-228600" defTabSz="931863">
              <a:defRPr>
                <a:solidFill>
                  <a:schemeClr val="tx1"/>
                </a:solidFill>
                <a:latin typeface="Arial Unicode MS" panose="020B0604020202020204" pitchFamily="34" charset="-128"/>
              </a:defRPr>
            </a:lvl5pPr>
            <a:lvl6pPr marL="2514600" indent="-228600" defTabSz="931863" eaLnBrk="0" fontAlgn="base" hangingPunct="0">
              <a:spcBef>
                <a:spcPct val="0"/>
              </a:spcBef>
              <a:spcAft>
                <a:spcPct val="0"/>
              </a:spcAft>
              <a:defRPr>
                <a:solidFill>
                  <a:schemeClr val="tx1"/>
                </a:solidFill>
                <a:latin typeface="Arial Unicode MS" panose="020B0604020202020204" pitchFamily="34" charset="-128"/>
              </a:defRPr>
            </a:lvl6pPr>
            <a:lvl7pPr marL="2971800" indent="-228600" defTabSz="931863" eaLnBrk="0" fontAlgn="base" hangingPunct="0">
              <a:spcBef>
                <a:spcPct val="0"/>
              </a:spcBef>
              <a:spcAft>
                <a:spcPct val="0"/>
              </a:spcAft>
              <a:defRPr>
                <a:solidFill>
                  <a:schemeClr val="tx1"/>
                </a:solidFill>
                <a:latin typeface="Arial Unicode MS" panose="020B0604020202020204" pitchFamily="34" charset="-128"/>
              </a:defRPr>
            </a:lvl7pPr>
            <a:lvl8pPr marL="3429000" indent="-228600" defTabSz="931863" eaLnBrk="0" fontAlgn="base" hangingPunct="0">
              <a:spcBef>
                <a:spcPct val="0"/>
              </a:spcBef>
              <a:spcAft>
                <a:spcPct val="0"/>
              </a:spcAft>
              <a:defRPr>
                <a:solidFill>
                  <a:schemeClr val="tx1"/>
                </a:solidFill>
                <a:latin typeface="Arial Unicode MS" panose="020B0604020202020204" pitchFamily="34" charset="-128"/>
              </a:defRPr>
            </a:lvl8pPr>
            <a:lvl9pPr marL="3886200" indent="-228600" defTabSz="931863" eaLnBrk="0" fontAlgn="base" hangingPunct="0">
              <a:spcBef>
                <a:spcPct val="0"/>
              </a:spcBef>
              <a:spcAft>
                <a:spcPct val="0"/>
              </a:spcAft>
              <a:defRPr>
                <a:solidFill>
                  <a:schemeClr val="tx1"/>
                </a:solidFill>
                <a:latin typeface="Arial Unicode MS" panose="020B0604020202020204" pitchFamily="34" charset="-128"/>
              </a:defRPr>
            </a:lvl9pPr>
          </a:lstStyle>
          <a:p>
            <a:fld id="{CF843DCE-46E3-EF45-BBAD-5A3C18177534}" type="slidenum">
              <a:rPr lang="en-US" altLang="en-US" smtClean="0">
                <a:latin typeface="Arial" panose="020B0604020202020204" pitchFamily="34" charset="0"/>
              </a:rPr>
              <a:pPr/>
              <a:t>21</a:t>
            </a:fld>
            <a:endParaRPr lang="en-US" altLang="en-US">
              <a:latin typeface="Arial" panose="020B0604020202020204" pitchFamily="34" charset="0"/>
            </a:endParaRPr>
          </a:p>
        </p:txBody>
      </p:sp>
    </p:spTree>
    <p:extLst>
      <p:ext uri="{BB962C8B-B14F-4D97-AF65-F5344CB8AC3E}">
        <p14:creationId xmlns:p14="http://schemas.microsoft.com/office/powerpoint/2010/main" val="3263041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F21D3B06-4FB0-3143-9BB1-C82AA0DB5225}"/>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0825693D-FBCF-F041-AF85-7B398C10E34B}"/>
              </a:ext>
            </a:extLst>
          </p:cNvPr>
          <p:cNvSpPr>
            <a:spLocks noGrp="1" noChangeArrowheads="1"/>
          </p:cNvSpPr>
          <p:nvPr>
            <p:ph type="body" idx="1"/>
          </p:nvPr>
        </p:nvSpPr>
        <p:spPr>
          <a:noFill/>
        </p:spPr>
        <p:txBody>
          <a:bodyPr/>
          <a:lstStyle/>
          <a:p>
            <a:endParaRPr lang="en-US" altLang="en-US"/>
          </a:p>
        </p:txBody>
      </p:sp>
      <p:sp>
        <p:nvSpPr>
          <p:cNvPr id="30724" name="Slide Number Placeholder 3">
            <a:extLst>
              <a:ext uri="{FF2B5EF4-FFF2-40B4-BE49-F238E27FC236}">
                <a16:creationId xmlns:a16="http://schemas.microsoft.com/office/drawing/2014/main" id="{46DB1AB7-FF8E-D64A-BC06-323B01F698A8}"/>
              </a:ext>
            </a:extLst>
          </p:cNvPr>
          <p:cNvSpPr>
            <a:spLocks noGrp="1"/>
          </p:cNvSpPr>
          <p:nvPr>
            <p:ph type="sldNum" sz="quarter" idx="5"/>
          </p:nvPr>
        </p:nvSpPr>
        <p:spPr>
          <a:noFill/>
        </p:spPr>
        <p:txBody>
          <a:bodyPr/>
          <a:lstStyle>
            <a:lvl1pPr defTabSz="931863">
              <a:defRPr>
                <a:solidFill>
                  <a:schemeClr val="tx1"/>
                </a:solidFill>
                <a:latin typeface="Arial Unicode MS" panose="020B0604020202020204" pitchFamily="34" charset="-128"/>
              </a:defRPr>
            </a:lvl1pPr>
            <a:lvl2pPr marL="742950" indent="-285750" defTabSz="931863">
              <a:defRPr>
                <a:solidFill>
                  <a:schemeClr val="tx1"/>
                </a:solidFill>
                <a:latin typeface="Arial Unicode MS" panose="020B0604020202020204" pitchFamily="34" charset="-128"/>
              </a:defRPr>
            </a:lvl2pPr>
            <a:lvl3pPr marL="1143000" indent="-228600" defTabSz="931863">
              <a:defRPr>
                <a:solidFill>
                  <a:schemeClr val="tx1"/>
                </a:solidFill>
                <a:latin typeface="Arial Unicode MS" panose="020B0604020202020204" pitchFamily="34" charset="-128"/>
              </a:defRPr>
            </a:lvl3pPr>
            <a:lvl4pPr marL="1600200" indent="-228600" defTabSz="931863">
              <a:defRPr>
                <a:solidFill>
                  <a:schemeClr val="tx1"/>
                </a:solidFill>
                <a:latin typeface="Arial Unicode MS" panose="020B0604020202020204" pitchFamily="34" charset="-128"/>
              </a:defRPr>
            </a:lvl4pPr>
            <a:lvl5pPr marL="2057400" indent="-228600" defTabSz="931863">
              <a:defRPr>
                <a:solidFill>
                  <a:schemeClr val="tx1"/>
                </a:solidFill>
                <a:latin typeface="Arial Unicode MS" panose="020B0604020202020204" pitchFamily="34" charset="-128"/>
              </a:defRPr>
            </a:lvl5pPr>
            <a:lvl6pPr marL="2514600" indent="-228600" defTabSz="931863" eaLnBrk="0" fontAlgn="base" hangingPunct="0">
              <a:spcBef>
                <a:spcPct val="0"/>
              </a:spcBef>
              <a:spcAft>
                <a:spcPct val="0"/>
              </a:spcAft>
              <a:defRPr>
                <a:solidFill>
                  <a:schemeClr val="tx1"/>
                </a:solidFill>
                <a:latin typeface="Arial Unicode MS" panose="020B0604020202020204" pitchFamily="34" charset="-128"/>
              </a:defRPr>
            </a:lvl6pPr>
            <a:lvl7pPr marL="2971800" indent="-228600" defTabSz="931863" eaLnBrk="0" fontAlgn="base" hangingPunct="0">
              <a:spcBef>
                <a:spcPct val="0"/>
              </a:spcBef>
              <a:spcAft>
                <a:spcPct val="0"/>
              </a:spcAft>
              <a:defRPr>
                <a:solidFill>
                  <a:schemeClr val="tx1"/>
                </a:solidFill>
                <a:latin typeface="Arial Unicode MS" panose="020B0604020202020204" pitchFamily="34" charset="-128"/>
              </a:defRPr>
            </a:lvl7pPr>
            <a:lvl8pPr marL="3429000" indent="-228600" defTabSz="931863" eaLnBrk="0" fontAlgn="base" hangingPunct="0">
              <a:spcBef>
                <a:spcPct val="0"/>
              </a:spcBef>
              <a:spcAft>
                <a:spcPct val="0"/>
              </a:spcAft>
              <a:defRPr>
                <a:solidFill>
                  <a:schemeClr val="tx1"/>
                </a:solidFill>
                <a:latin typeface="Arial Unicode MS" panose="020B0604020202020204" pitchFamily="34" charset="-128"/>
              </a:defRPr>
            </a:lvl8pPr>
            <a:lvl9pPr marL="3886200" indent="-228600" defTabSz="931863" eaLnBrk="0" fontAlgn="base" hangingPunct="0">
              <a:spcBef>
                <a:spcPct val="0"/>
              </a:spcBef>
              <a:spcAft>
                <a:spcPct val="0"/>
              </a:spcAft>
              <a:defRPr>
                <a:solidFill>
                  <a:schemeClr val="tx1"/>
                </a:solidFill>
                <a:latin typeface="Arial Unicode MS" panose="020B0604020202020204" pitchFamily="34" charset="-128"/>
              </a:defRPr>
            </a:lvl9pPr>
          </a:lstStyle>
          <a:p>
            <a:fld id="{CF843DCE-46E3-EF45-BBAD-5A3C18177534}" type="slidenum">
              <a:rPr lang="en-US" altLang="en-US" smtClean="0">
                <a:latin typeface="Arial" panose="020B0604020202020204" pitchFamily="34" charset="0"/>
              </a:rPr>
              <a:pPr/>
              <a:t>22</a:t>
            </a:fld>
            <a:endParaRPr lang="en-US" altLang="en-US">
              <a:latin typeface="Arial" panose="020B0604020202020204" pitchFamily="34" charset="0"/>
            </a:endParaRPr>
          </a:p>
        </p:txBody>
      </p:sp>
    </p:spTree>
    <p:extLst>
      <p:ext uri="{BB962C8B-B14F-4D97-AF65-F5344CB8AC3E}">
        <p14:creationId xmlns:p14="http://schemas.microsoft.com/office/powerpoint/2010/main" val="2507658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C07EBFB8-412B-ED4F-90A1-B50AE6C4EC27}"/>
              </a:ext>
            </a:extLst>
          </p:cNvPr>
          <p:cNvSpPr>
            <a:spLocks noGrp="1" noRot="1" noChangeAspect="1" noChangeArrowheads="1" noTextEdit="1"/>
          </p:cNvSpPr>
          <p:nvPr>
            <p:ph type="sldImg"/>
          </p:nvPr>
        </p:nvSpPr>
        <p:spPr>
          <a:ln/>
        </p:spPr>
      </p:sp>
      <p:sp>
        <p:nvSpPr>
          <p:cNvPr id="50179" name="Notes Placeholder 2">
            <a:extLst>
              <a:ext uri="{FF2B5EF4-FFF2-40B4-BE49-F238E27FC236}">
                <a16:creationId xmlns:a16="http://schemas.microsoft.com/office/drawing/2014/main" id="{6F08C975-17BC-5346-AFF4-5423129833B2}"/>
              </a:ext>
            </a:extLst>
          </p:cNvPr>
          <p:cNvSpPr>
            <a:spLocks noGrp="1" noChangeArrowheads="1"/>
          </p:cNvSpPr>
          <p:nvPr>
            <p:ph type="body" idx="1"/>
          </p:nvPr>
        </p:nvSpPr>
        <p:spPr>
          <a:noFill/>
        </p:spPr>
        <p:txBody>
          <a:bodyPr/>
          <a:lstStyle/>
          <a:p>
            <a:endParaRPr lang="en-US" altLang="en-US"/>
          </a:p>
        </p:txBody>
      </p:sp>
      <p:sp>
        <p:nvSpPr>
          <p:cNvPr id="50180" name="Slide Number Placeholder 3">
            <a:extLst>
              <a:ext uri="{FF2B5EF4-FFF2-40B4-BE49-F238E27FC236}">
                <a16:creationId xmlns:a16="http://schemas.microsoft.com/office/drawing/2014/main" id="{F11896B0-011C-E34D-A242-AD2B653B4290}"/>
              </a:ext>
            </a:extLst>
          </p:cNvPr>
          <p:cNvSpPr>
            <a:spLocks noGrp="1"/>
          </p:cNvSpPr>
          <p:nvPr>
            <p:ph type="sldNum" sz="quarter" idx="5"/>
          </p:nvPr>
        </p:nvSpPr>
        <p:spPr>
          <a:noFill/>
        </p:spPr>
        <p:txBody>
          <a:bodyPr/>
          <a:lstStyle>
            <a:lvl1pPr defTabSz="931863">
              <a:defRPr>
                <a:solidFill>
                  <a:schemeClr val="tx1"/>
                </a:solidFill>
                <a:latin typeface="Arial Unicode MS" panose="020B0604020202020204" pitchFamily="34" charset="-128"/>
              </a:defRPr>
            </a:lvl1pPr>
            <a:lvl2pPr marL="742950" indent="-285750" defTabSz="931863">
              <a:defRPr>
                <a:solidFill>
                  <a:schemeClr val="tx1"/>
                </a:solidFill>
                <a:latin typeface="Arial Unicode MS" panose="020B0604020202020204" pitchFamily="34" charset="-128"/>
              </a:defRPr>
            </a:lvl2pPr>
            <a:lvl3pPr marL="1143000" indent="-228600" defTabSz="931863">
              <a:defRPr>
                <a:solidFill>
                  <a:schemeClr val="tx1"/>
                </a:solidFill>
                <a:latin typeface="Arial Unicode MS" panose="020B0604020202020204" pitchFamily="34" charset="-128"/>
              </a:defRPr>
            </a:lvl3pPr>
            <a:lvl4pPr marL="1600200" indent="-228600" defTabSz="931863">
              <a:defRPr>
                <a:solidFill>
                  <a:schemeClr val="tx1"/>
                </a:solidFill>
                <a:latin typeface="Arial Unicode MS" panose="020B0604020202020204" pitchFamily="34" charset="-128"/>
              </a:defRPr>
            </a:lvl4pPr>
            <a:lvl5pPr marL="2057400" indent="-228600" defTabSz="931863">
              <a:defRPr>
                <a:solidFill>
                  <a:schemeClr val="tx1"/>
                </a:solidFill>
                <a:latin typeface="Arial Unicode MS" panose="020B0604020202020204" pitchFamily="34" charset="-128"/>
              </a:defRPr>
            </a:lvl5pPr>
            <a:lvl6pPr marL="2514600" indent="-228600" defTabSz="931863" eaLnBrk="0" fontAlgn="base" hangingPunct="0">
              <a:spcBef>
                <a:spcPct val="0"/>
              </a:spcBef>
              <a:spcAft>
                <a:spcPct val="0"/>
              </a:spcAft>
              <a:defRPr>
                <a:solidFill>
                  <a:schemeClr val="tx1"/>
                </a:solidFill>
                <a:latin typeface="Arial Unicode MS" panose="020B0604020202020204" pitchFamily="34" charset="-128"/>
              </a:defRPr>
            </a:lvl6pPr>
            <a:lvl7pPr marL="2971800" indent="-228600" defTabSz="931863" eaLnBrk="0" fontAlgn="base" hangingPunct="0">
              <a:spcBef>
                <a:spcPct val="0"/>
              </a:spcBef>
              <a:spcAft>
                <a:spcPct val="0"/>
              </a:spcAft>
              <a:defRPr>
                <a:solidFill>
                  <a:schemeClr val="tx1"/>
                </a:solidFill>
                <a:latin typeface="Arial Unicode MS" panose="020B0604020202020204" pitchFamily="34" charset="-128"/>
              </a:defRPr>
            </a:lvl7pPr>
            <a:lvl8pPr marL="3429000" indent="-228600" defTabSz="931863" eaLnBrk="0" fontAlgn="base" hangingPunct="0">
              <a:spcBef>
                <a:spcPct val="0"/>
              </a:spcBef>
              <a:spcAft>
                <a:spcPct val="0"/>
              </a:spcAft>
              <a:defRPr>
                <a:solidFill>
                  <a:schemeClr val="tx1"/>
                </a:solidFill>
                <a:latin typeface="Arial Unicode MS" panose="020B0604020202020204" pitchFamily="34" charset="-128"/>
              </a:defRPr>
            </a:lvl8pPr>
            <a:lvl9pPr marL="3886200" indent="-228600" defTabSz="931863" eaLnBrk="0" fontAlgn="base" hangingPunct="0">
              <a:spcBef>
                <a:spcPct val="0"/>
              </a:spcBef>
              <a:spcAft>
                <a:spcPct val="0"/>
              </a:spcAft>
              <a:defRPr>
                <a:solidFill>
                  <a:schemeClr val="tx1"/>
                </a:solidFill>
                <a:latin typeface="Arial Unicode MS" panose="020B0604020202020204" pitchFamily="34" charset="-128"/>
              </a:defRPr>
            </a:lvl9pPr>
          </a:lstStyle>
          <a:p>
            <a:fld id="{1373939C-19E2-E144-91BB-4CC8699F51CF}" type="slidenum">
              <a:rPr lang="en-US" altLang="en-US" smtClean="0">
                <a:latin typeface="Arial" panose="020B0604020202020204" pitchFamily="34" charset="0"/>
              </a:rPr>
              <a:pPr/>
              <a:t>31</a:t>
            </a:fld>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3DF4E506-CF15-1A42-8145-36B314DB823E}"/>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BFA9F0A2-77C7-2143-BBA6-04D8A1D03C75}"/>
              </a:ext>
            </a:extLst>
          </p:cNvPr>
          <p:cNvSpPr>
            <a:spLocks noGrp="1" noChangeArrowheads="1"/>
          </p:cNvSpPr>
          <p:nvPr>
            <p:ph type="body" idx="1"/>
          </p:nvPr>
        </p:nvSpPr>
        <p:spPr>
          <a:noFill/>
        </p:spPr>
        <p:txBody>
          <a:bodyPr/>
          <a:lstStyle/>
          <a:p>
            <a:endParaRPr lang="en-US" altLang="en-US"/>
          </a:p>
        </p:txBody>
      </p:sp>
      <p:sp>
        <p:nvSpPr>
          <p:cNvPr id="52228" name="Slide Number Placeholder 3">
            <a:extLst>
              <a:ext uri="{FF2B5EF4-FFF2-40B4-BE49-F238E27FC236}">
                <a16:creationId xmlns:a16="http://schemas.microsoft.com/office/drawing/2014/main" id="{CFF2EF33-BA04-FF40-A90C-B25814EAEFEF}"/>
              </a:ext>
            </a:extLst>
          </p:cNvPr>
          <p:cNvSpPr>
            <a:spLocks noGrp="1"/>
          </p:cNvSpPr>
          <p:nvPr>
            <p:ph type="sldNum" sz="quarter" idx="5"/>
          </p:nvPr>
        </p:nvSpPr>
        <p:spPr>
          <a:noFill/>
        </p:spPr>
        <p:txBody>
          <a:bodyPr/>
          <a:lstStyle>
            <a:lvl1pPr defTabSz="931863">
              <a:defRPr>
                <a:solidFill>
                  <a:schemeClr val="tx1"/>
                </a:solidFill>
                <a:latin typeface="Arial Unicode MS" panose="020B0604020202020204" pitchFamily="34" charset="-128"/>
              </a:defRPr>
            </a:lvl1pPr>
            <a:lvl2pPr marL="742950" indent="-285750" defTabSz="931863">
              <a:defRPr>
                <a:solidFill>
                  <a:schemeClr val="tx1"/>
                </a:solidFill>
                <a:latin typeface="Arial Unicode MS" panose="020B0604020202020204" pitchFamily="34" charset="-128"/>
              </a:defRPr>
            </a:lvl2pPr>
            <a:lvl3pPr marL="1143000" indent="-228600" defTabSz="931863">
              <a:defRPr>
                <a:solidFill>
                  <a:schemeClr val="tx1"/>
                </a:solidFill>
                <a:latin typeface="Arial Unicode MS" panose="020B0604020202020204" pitchFamily="34" charset="-128"/>
              </a:defRPr>
            </a:lvl3pPr>
            <a:lvl4pPr marL="1600200" indent="-228600" defTabSz="931863">
              <a:defRPr>
                <a:solidFill>
                  <a:schemeClr val="tx1"/>
                </a:solidFill>
                <a:latin typeface="Arial Unicode MS" panose="020B0604020202020204" pitchFamily="34" charset="-128"/>
              </a:defRPr>
            </a:lvl4pPr>
            <a:lvl5pPr marL="2057400" indent="-228600" defTabSz="931863">
              <a:defRPr>
                <a:solidFill>
                  <a:schemeClr val="tx1"/>
                </a:solidFill>
                <a:latin typeface="Arial Unicode MS" panose="020B0604020202020204" pitchFamily="34" charset="-128"/>
              </a:defRPr>
            </a:lvl5pPr>
            <a:lvl6pPr marL="2514600" indent="-228600" defTabSz="931863" eaLnBrk="0" fontAlgn="base" hangingPunct="0">
              <a:spcBef>
                <a:spcPct val="0"/>
              </a:spcBef>
              <a:spcAft>
                <a:spcPct val="0"/>
              </a:spcAft>
              <a:defRPr>
                <a:solidFill>
                  <a:schemeClr val="tx1"/>
                </a:solidFill>
                <a:latin typeface="Arial Unicode MS" panose="020B0604020202020204" pitchFamily="34" charset="-128"/>
              </a:defRPr>
            </a:lvl6pPr>
            <a:lvl7pPr marL="2971800" indent="-228600" defTabSz="931863" eaLnBrk="0" fontAlgn="base" hangingPunct="0">
              <a:spcBef>
                <a:spcPct val="0"/>
              </a:spcBef>
              <a:spcAft>
                <a:spcPct val="0"/>
              </a:spcAft>
              <a:defRPr>
                <a:solidFill>
                  <a:schemeClr val="tx1"/>
                </a:solidFill>
                <a:latin typeface="Arial Unicode MS" panose="020B0604020202020204" pitchFamily="34" charset="-128"/>
              </a:defRPr>
            </a:lvl7pPr>
            <a:lvl8pPr marL="3429000" indent="-228600" defTabSz="931863" eaLnBrk="0" fontAlgn="base" hangingPunct="0">
              <a:spcBef>
                <a:spcPct val="0"/>
              </a:spcBef>
              <a:spcAft>
                <a:spcPct val="0"/>
              </a:spcAft>
              <a:defRPr>
                <a:solidFill>
                  <a:schemeClr val="tx1"/>
                </a:solidFill>
                <a:latin typeface="Arial Unicode MS" panose="020B0604020202020204" pitchFamily="34" charset="-128"/>
              </a:defRPr>
            </a:lvl8pPr>
            <a:lvl9pPr marL="3886200" indent="-228600" defTabSz="931863" eaLnBrk="0" fontAlgn="base" hangingPunct="0">
              <a:spcBef>
                <a:spcPct val="0"/>
              </a:spcBef>
              <a:spcAft>
                <a:spcPct val="0"/>
              </a:spcAft>
              <a:defRPr>
                <a:solidFill>
                  <a:schemeClr val="tx1"/>
                </a:solidFill>
                <a:latin typeface="Arial Unicode MS" panose="020B0604020202020204" pitchFamily="34" charset="-128"/>
              </a:defRPr>
            </a:lvl9pPr>
          </a:lstStyle>
          <a:p>
            <a:fld id="{D5C53D6A-B9C3-5C47-8690-064CA93087E2}" type="slidenum">
              <a:rPr lang="en-US" altLang="en-US" smtClean="0">
                <a:latin typeface="Arial" panose="020B0604020202020204" pitchFamily="34" charset="0"/>
              </a:rPr>
              <a:pPr/>
              <a:t>32</a:t>
            </a:fld>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41EC17DC-71B9-C746-B50C-D936D78B96BC}"/>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B1294D28-9BF4-4548-9EC0-070E844AFF45}"/>
              </a:ext>
            </a:extLst>
          </p:cNvPr>
          <p:cNvSpPr>
            <a:spLocks noGrp="1" noChangeArrowheads="1"/>
          </p:cNvSpPr>
          <p:nvPr>
            <p:ph type="body" idx="1"/>
          </p:nvPr>
        </p:nvSpPr>
        <p:spPr>
          <a:noFill/>
        </p:spPr>
        <p:txBody>
          <a:bodyPr/>
          <a:lstStyle/>
          <a:p>
            <a:endParaRPr lang="en-US" altLang="en-US"/>
          </a:p>
        </p:txBody>
      </p:sp>
      <p:sp>
        <p:nvSpPr>
          <p:cNvPr id="18436" name="Slide Number Placeholder 3">
            <a:extLst>
              <a:ext uri="{FF2B5EF4-FFF2-40B4-BE49-F238E27FC236}">
                <a16:creationId xmlns:a16="http://schemas.microsoft.com/office/drawing/2014/main" id="{B2550759-6611-EB4E-99FF-490D56204DF3}"/>
              </a:ext>
            </a:extLst>
          </p:cNvPr>
          <p:cNvSpPr>
            <a:spLocks noGrp="1"/>
          </p:cNvSpPr>
          <p:nvPr>
            <p:ph type="sldNum" sz="quarter" idx="5"/>
          </p:nvPr>
        </p:nvSpPr>
        <p:spPr>
          <a:noFill/>
        </p:spPr>
        <p:txBody>
          <a:bodyPr/>
          <a:lstStyle>
            <a:lvl1pPr defTabSz="931863">
              <a:defRPr>
                <a:solidFill>
                  <a:schemeClr val="tx1"/>
                </a:solidFill>
                <a:latin typeface="Arial Unicode MS" panose="020B0604020202020204" pitchFamily="34" charset="-128"/>
              </a:defRPr>
            </a:lvl1pPr>
            <a:lvl2pPr marL="742950" indent="-285750" defTabSz="931863">
              <a:defRPr>
                <a:solidFill>
                  <a:schemeClr val="tx1"/>
                </a:solidFill>
                <a:latin typeface="Arial Unicode MS" panose="020B0604020202020204" pitchFamily="34" charset="-128"/>
              </a:defRPr>
            </a:lvl2pPr>
            <a:lvl3pPr marL="1143000" indent="-228600" defTabSz="931863">
              <a:defRPr>
                <a:solidFill>
                  <a:schemeClr val="tx1"/>
                </a:solidFill>
                <a:latin typeface="Arial Unicode MS" panose="020B0604020202020204" pitchFamily="34" charset="-128"/>
              </a:defRPr>
            </a:lvl3pPr>
            <a:lvl4pPr marL="1600200" indent="-228600" defTabSz="931863">
              <a:defRPr>
                <a:solidFill>
                  <a:schemeClr val="tx1"/>
                </a:solidFill>
                <a:latin typeface="Arial Unicode MS" panose="020B0604020202020204" pitchFamily="34" charset="-128"/>
              </a:defRPr>
            </a:lvl4pPr>
            <a:lvl5pPr marL="2057400" indent="-228600" defTabSz="931863">
              <a:defRPr>
                <a:solidFill>
                  <a:schemeClr val="tx1"/>
                </a:solidFill>
                <a:latin typeface="Arial Unicode MS" panose="020B0604020202020204" pitchFamily="34" charset="-128"/>
              </a:defRPr>
            </a:lvl5pPr>
            <a:lvl6pPr marL="2514600" indent="-228600" defTabSz="931863" eaLnBrk="0" fontAlgn="base" hangingPunct="0">
              <a:spcBef>
                <a:spcPct val="0"/>
              </a:spcBef>
              <a:spcAft>
                <a:spcPct val="0"/>
              </a:spcAft>
              <a:defRPr>
                <a:solidFill>
                  <a:schemeClr val="tx1"/>
                </a:solidFill>
                <a:latin typeface="Arial Unicode MS" panose="020B0604020202020204" pitchFamily="34" charset="-128"/>
              </a:defRPr>
            </a:lvl6pPr>
            <a:lvl7pPr marL="2971800" indent="-228600" defTabSz="931863" eaLnBrk="0" fontAlgn="base" hangingPunct="0">
              <a:spcBef>
                <a:spcPct val="0"/>
              </a:spcBef>
              <a:spcAft>
                <a:spcPct val="0"/>
              </a:spcAft>
              <a:defRPr>
                <a:solidFill>
                  <a:schemeClr val="tx1"/>
                </a:solidFill>
                <a:latin typeface="Arial Unicode MS" panose="020B0604020202020204" pitchFamily="34" charset="-128"/>
              </a:defRPr>
            </a:lvl7pPr>
            <a:lvl8pPr marL="3429000" indent="-228600" defTabSz="931863" eaLnBrk="0" fontAlgn="base" hangingPunct="0">
              <a:spcBef>
                <a:spcPct val="0"/>
              </a:spcBef>
              <a:spcAft>
                <a:spcPct val="0"/>
              </a:spcAft>
              <a:defRPr>
                <a:solidFill>
                  <a:schemeClr val="tx1"/>
                </a:solidFill>
                <a:latin typeface="Arial Unicode MS" panose="020B0604020202020204" pitchFamily="34" charset="-128"/>
              </a:defRPr>
            </a:lvl8pPr>
            <a:lvl9pPr marL="3886200" indent="-228600" defTabSz="931863" eaLnBrk="0" fontAlgn="base" hangingPunct="0">
              <a:spcBef>
                <a:spcPct val="0"/>
              </a:spcBef>
              <a:spcAft>
                <a:spcPct val="0"/>
              </a:spcAft>
              <a:defRPr>
                <a:solidFill>
                  <a:schemeClr val="tx1"/>
                </a:solidFill>
                <a:latin typeface="Arial Unicode MS" panose="020B0604020202020204" pitchFamily="34" charset="-128"/>
              </a:defRPr>
            </a:lvl9pPr>
          </a:lstStyle>
          <a:p>
            <a:fld id="{43915FD7-2981-A44E-A705-6D86FD7F168F}" type="slidenum">
              <a:rPr lang="en-US" altLang="en-US" smtClean="0">
                <a:latin typeface="Arial" panose="020B0604020202020204" pitchFamily="34" charset="0"/>
              </a:rPr>
              <a:pPr/>
              <a:t>6</a:t>
            </a:fld>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DDD8D1B7-0F72-1546-A770-2D792295A3EE}"/>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0F047CBA-8174-B84F-8BB6-334C3BC0901E}"/>
              </a:ext>
            </a:extLst>
          </p:cNvPr>
          <p:cNvSpPr>
            <a:spLocks noGrp="1" noChangeArrowheads="1"/>
          </p:cNvSpPr>
          <p:nvPr>
            <p:ph type="body" idx="1"/>
          </p:nvPr>
        </p:nvSpPr>
        <p:spPr>
          <a:noFill/>
        </p:spPr>
        <p:txBody>
          <a:bodyPr/>
          <a:lstStyle/>
          <a:p>
            <a:endParaRPr lang="en-US" altLang="en-US"/>
          </a:p>
        </p:txBody>
      </p:sp>
      <p:sp>
        <p:nvSpPr>
          <p:cNvPr id="22532" name="Slide Number Placeholder 3">
            <a:extLst>
              <a:ext uri="{FF2B5EF4-FFF2-40B4-BE49-F238E27FC236}">
                <a16:creationId xmlns:a16="http://schemas.microsoft.com/office/drawing/2014/main" id="{F12F34E5-C228-8848-AECB-19488CC1D45E}"/>
              </a:ext>
            </a:extLst>
          </p:cNvPr>
          <p:cNvSpPr>
            <a:spLocks noGrp="1"/>
          </p:cNvSpPr>
          <p:nvPr>
            <p:ph type="sldNum" sz="quarter" idx="5"/>
          </p:nvPr>
        </p:nvSpPr>
        <p:spPr>
          <a:noFill/>
        </p:spPr>
        <p:txBody>
          <a:bodyPr/>
          <a:lstStyle>
            <a:lvl1pPr defTabSz="931863">
              <a:defRPr>
                <a:solidFill>
                  <a:schemeClr val="tx1"/>
                </a:solidFill>
                <a:latin typeface="Arial Unicode MS" panose="020B0604020202020204" pitchFamily="34" charset="-128"/>
              </a:defRPr>
            </a:lvl1pPr>
            <a:lvl2pPr marL="742950" indent="-285750" defTabSz="931863">
              <a:defRPr>
                <a:solidFill>
                  <a:schemeClr val="tx1"/>
                </a:solidFill>
                <a:latin typeface="Arial Unicode MS" panose="020B0604020202020204" pitchFamily="34" charset="-128"/>
              </a:defRPr>
            </a:lvl2pPr>
            <a:lvl3pPr marL="1143000" indent="-228600" defTabSz="931863">
              <a:defRPr>
                <a:solidFill>
                  <a:schemeClr val="tx1"/>
                </a:solidFill>
                <a:latin typeface="Arial Unicode MS" panose="020B0604020202020204" pitchFamily="34" charset="-128"/>
              </a:defRPr>
            </a:lvl3pPr>
            <a:lvl4pPr marL="1600200" indent="-228600" defTabSz="931863">
              <a:defRPr>
                <a:solidFill>
                  <a:schemeClr val="tx1"/>
                </a:solidFill>
                <a:latin typeface="Arial Unicode MS" panose="020B0604020202020204" pitchFamily="34" charset="-128"/>
              </a:defRPr>
            </a:lvl4pPr>
            <a:lvl5pPr marL="2057400" indent="-228600" defTabSz="931863">
              <a:defRPr>
                <a:solidFill>
                  <a:schemeClr val="tx1"/>
                </a:solidFill>
                <a:latin typeface="Arial Unicode MS" panose="020B0604020202020204" pitchFamily="34" charset="-128"/>
              </a:defRPr>
            </a:lvl5pPr>
            <a:lvl6pPr marL="2514600" indent="-228600" defTabSz="931863" eaLnBrk="0" fontAlgn="base" hangingPunct="0">
              <a:spcBef>
                <a:spcPct val="0"/>
              </a:spcBef>
              <a:spcAft>
                <a:spcPct val="0"/>
              </a:spcAft>
              <a:defRPr>
                <a:solidFill>
                  <a:schemeClr val="tx1"/>
                </a:solidFill>
                <a:latin typeface="Arial Unicode MS" panose="020B0604020202020204" pitchFamily="34" charset="-128"/>
              </a:defRPr>
            </a:lvl6pPr>
            <a:lvl7pPr marL="2971800" indent="-228600" defTabSz="931863" eaLnBrk="0" fontAlgn="base" hangingPunct="0">
              <a:spcBef>
                <a:spcPct val="0"/>
              </a:spcBef>
              <a:spcAft>
                <a:spcPct val="0"/>
              </a:spcAft>
              <a:defRPr>
                <a:solidFill>
                  <a:schemeClr val="tx1"/>
                </a:solidFill>
                <a:latin typeface="Arial Unicode MS" panose="020B0604020202020204" pitchFamily="34" charset="-128"/>
              </a:defRPr>
            </a:lvl7pPr>
            <a:lvl8pPr marL="3429000" indent="-228600" defTabSz="931863" eaLnBrk="0" fontAlgn="base" hangingPunct="0">
              <a:spcBef>
                <a:spcPct val="0"/>
              </a:spcBef>
              <a:spcAft>
                <a:spcPct val="0"/>
              </a:spcAft>
              <a:defRPr>
                <a:solidFill>
                  <a:schemeClr val="tx1"/>
                </a:solidFill>
                <a:latin typeface="Arial Unicode MS" panose="020B0604020202020204" pitchFamily="34" charset="-128"/>
              </a:defRPr>
            </a:lvl8pPr>
            <a:lvl9pPr marL="3886200" indent="-228600" defTabSz="931863" eaLnBrk="0" fontAlgn="base" hangingPunct="0">
              <a:spcBef>
                <a:spcPct val="0"/>
              </a:spcBef>
              <a:spcAft>
                <a:spcPct val="0"/>
              </a:spcAft>
              <a:defRPr>
                <a:solidFill>
                  <a:schemeClr val="tx1"/>
                </a:solidFill>
                <a:latin typeface="Arial Unicode MS" panose="020B0604020202020204" pitchFamily="34" charset="-128"/>
              </a:defRPr>
            </a:lvl9pPr>
          </a:lstStyle>
          <a:p>
            <a:fld id="{9C4B9E24-61A3-CA40-924B-896A48F9D170}" type="slidenum">
              <a:rPr lang="en-US" altLang="en-US" smtClean="0">
                <a:latin typeface="Arial" panose="020B0604020202020204" pitchFamily="34" charset="0"/>
              </a:rPr>
              <a:pPr/>
              <a:t>7</a:t>
            </a:fld>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C2FA1EE8-6758-1744-AC22-BBB0C9BF4B4E}"/>
              </a:ext>
            </a:extLst>
          </p:cNvPr>
          <p:cNvSpPr>
            <a:spLocks noGrp="1" noRot="1" noChangeAspect="1" noChangeArrowheads="1" noTextEdit="1"/>
          </p:cNvSpPr>
          <p:nvPr>
            <p:ph type="sldImg"/>
          </p:nvPr>
        </p:nvSpPr>
        <p:spPr>
          <a:ln/>
        </p:spPr>
      </p:sp>
      <p:sp>
        <p:nvSpPr>
          <p:cNvPr id="24579" name="Notes Placeholder 2">
            <a:extLst>
              <a:ext uri="{FF2B5EF4-FFF2-40B4-BE49-F238E27FC236}">
                <a16:creationId xmlns:a16="http://schemas.microsoft.com/office/drawing/2014/main" id="{7C7AAACA-007A-E046-99AD-65D6B96D66D6}"/>
              </a:ext>
            </a:extLst>
          </p:cNvPr>
          <p:cNvSpPr>
            <a:spLocks noGrp="1" noChangeArrowheads="1"/>
          </p:cNvSpPr>
          <p:nvPr>
            <p:ph type="body" idx="1"/>
          </p:nvPr>
        </p:nvSpPr>
        <p:spPr>
          <a:noFill/>
        </p:spPr>
        <p:txBody>
          <a:bodyPr/>
          <a:lstStyle/>
          <a:p>
            <a:endParaRPr lang="en-US" altLang="en-US"/>
          </a:p>
        </p:txBody>
      </p:sp>
      <p:sp>
        <p:nvSpPr>
          <p:cNvPr id="24580" name="Slide Number Placeholder 3">
            <a:extLst>
              <a:ext uri="{FF2B5EF4-FFF2-40B4-BE49-F238E27FC236}">
                <a16:creationId xmlns:a16="http://schemas.microsoft.com/office/drawing/2014/main" id="{5881CEF2-5994-0348-8D57-0E7062E016B7}"/>
              </a:ext>
            </a:extLst>
          </p:cNvPr>
          <p:cNvSpPr>
            <a:spLocks noGrp="1"/>
          </p:cNvSpPr>
          <p:nvPr>
            <p:ph type="sldNum" sz="quarter" idx="5"/>
          </p:nvPr>
        </p:nvSpPr>
        <p:spPr>
          <a:noFill/>
        </p:spPr>
        <p:txBody>
          <a:bodyPr/>
          <a:lstStyle>
            <a:lvl1pPr defTabSz="931863">
              <a:defRPr>
                <a:solidFill>
                  <a:schemeClr val="tx1"/>
                </a:solidFill>
                <a:latin typeface="Arial Unicode MS" panose="020B0604020202020204" pitchFamily="34" charset="-128"/>
              </a:defRPr>
            </a:lvl1pPr>
            <a:lvl2pPr marL="742950" indent="-285750" defTabSz="931863">
              <a:defRPr>
                <a:solidFill>
                  <a:schemeClr val="tx1"/>
                </a:solidFill>
                <a:latin typeface="Arial Unicode MS" panose="020B0604020202020204" pitchFamily="34" charset="-128"/>
              </a:defRPr>
            </a:lvl2pPr>
            <a:lvl3pPr marL="1143000" indent="-228600" defTabSz="931863">
              <a:defRPr>
                <a:solidFill>
                  <a:schemeClr val="tx1"/>
                </a:solidFill>
                <a:latin typeface="Arial Unicode MS" panose="020B0604020202020204" pitchFamily="34" charset="-128"/>
              </a:defRPr>
            </a:lvl3pPr>
            <a:lvl4pPr marL="1600200" indent="-228600" defTabSz="931863">
              <a:defRPr>
                <a:solidFill>
                  <a:schemeClr val="tx1"/>
                </a:solidFill>
                <a:latin typeface="Arial Unicode MS" panose="020B0604020202020204" pitchFamily="34" charset="-128"/>
              </a:defRPr>
            </a:lvl4pPr>
            <a:lvl5pPr marL="2057400" indent="-228600" defTabSz="931863">
              <a:defRPr>
                <a:solidFill>
                  <a:schemeClr val="tx1"/>
                </a:solidFill>
                <a:latin typeface="Arial Unicode MS" panose="020B0604020202020204" pitchFamily="34" charset="-128"/>
              </a:defRPr>
            </a:lvl5pPr>
            <a:lvl6pPr marL="2514600" indent="-228600" defTabSz="931863" eaLnBrk="0" fontAlgn="base" hangingPunct="0">
              <a:spcBef>
                <a:spcPct val="0"/>
              </a:spcBef>
              <a:spcAft>
                <a:spcPct val="0"/>
              </a:spcAft>
              <a:defRPr>
                <a:solidFill>
                  <a:schemeClr val="tx1"/>
                </a:solidFill>
                <a:latin typeface="Arial Unicode MS" panose="020B0604020202020204" pitchFamily="34" charset="-128"/>
              </a:defRPr>
            </a:lvl6pPr>
            <a:lvl7pPr marL="2971800" indent="-228600" defTabSz="931863" eaLnBrk="0" fontAlgn="base" hangingPunct="0">
              <a:spcBef>
                <a:spcPct val="0"/>
              </a:spcBef>
              <a:spcAft>
                <a:spcPct val="0"/>
              </a:spcAft>
              <a:defRPr>
                <a:solidFill>
                  <a:schemeClr val="tx1"/>
                </a:solidFill>
                <a:latin typeface="Arial Unicode MS" panose="020B0604020202020204" pitchFamily="34" charset="-128"/>
              </a:defRPr>
            </a:lvl7pPr>
            <a:lvl8pPr marL="3429000" indent="-228600" defTabSz="931863" eaLnBrk="0" fontAlgn="base" hangingPunct="0">
              <a:spcBef>
                <a:spcPct val="0"/>
              </a:spcBef>
              <a:spcAft>
                <a:spcPct val="0"/>
              </a:spcAft>
              <a:defRPr>
                <a:solidFill>
                  <a:schemeClr val="tx1"/>
                </a:solidFill>
                <a:latin typeface="Arial Unicode MS" panose="020B0604020202020204" pitchFamily="34" charset="-128"/>
              </a:defRPr>
            </a:lvl8pPr>
            <a:lvl9pPr marL="3886200" indent="-228600" defTabSz="931863" eaLnBrk="0" fontAlgn="base" hangingPunct="0">
              <a:spcBef>
                <a:spcPct val="0"/>
              </a:spcBef>
              <a:spcAft>
                <a:spcPct val="0"/>
              </a:spcAft>
              <a:defRPr>
                <a:solidFill>
                  <a:schemeClr val="tx1"/>
                </a:solidFill>
                <a:latin typeface="Arial Unicode MS" panose="020B0604020202020204" pitchFamily="34" charset="-128"/>
              </a:defRPr>
            </a:lvl9pPr>
          </a:lstStyle>
          <a:p>
            <a:fld id="{5DD9F7CD-3D58-BC46-A242-5E057E8AE6B6}" type="slidenum">
              <a:rPr lang="en-US" altLang="en-US" smtClean="0">
                <a:latin typeface="Arial" panose="020B0604020202020204" pitchFamily="34" charset="0"/>
              </a:rPr>
              <a:pPr/>
              <a:t>8</a:t>
            </a:fld>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99C1FAEF-C210-1944-9C80-8A22EFBF270F}"/>
              </a:ext>
            </a:extLst>
          </p:cNvPr>
          <p:cNvSpPr>
            <a:spLocks noGrp="1" noRot="1" noChangeAspect="1" noChangeArrowheads="1" noTextEdit="1"/>
          </p:cNvSpPr>
          <p:nvPr>
            <p:ph type="sldImg"/>
          </p:nvPr>
        </p:nvSpPr>
        <p:spPr>
          <a:ln/>
        </p:spPr>
      </p:sp>
      <p:sp>
        <p:nvSpPr>
          <p:cNvPr id="26627" name="Notes Placeholder 2">
            <a:extLst>
              <a:ext uri="{FF2B5EF4-FFF2-40B4-BE49-F238E27FC236}">
                <a16:creationId xmlns:a16="http://schemas.microsoft.com/office/drawing/2014/main" id="{4CB09E2B-7399-2F42-B450-792A4C0C3242}"/>
              </a:ext>
            </a:extLst>
          </p:cNvPr>
          <p:cNvSpPr>
            <a:spLocks noGrp="1" noChangeArrowheads="1"/>
          </p:cNvSpPr>
          <p:nvPr>
            <p:ph type="body" idx="1"/>
          </p:nvPr>
        </p:nvSpPr>
        <p:spPr>
          <a:noFill/>
        </p:spPr>
        <p:txBody>
          <a:bodyPr/>
          <a:lstStyle/>
          <a:p>
            <a:endParaRPr lang="en-US" altLang="en-US"/>
          </a:p>
        </p:txBody>
      </p:sp>
      <p:sp>
        <p:nvSpPr>
          <p:cNvPr id="26628" name="Slide Number Placeholder 3">
            <a:extLst>
              <a:ext uri="{FF2B5EF4-FFF2-40B4-BE49-F238E27FC236}">
                <a16:creationId xmlns:a16="http://schemas.microsoft.com/office/drawing/2014/main" id="{CC0246E8-3B84-BF4E-B53D-BEFF5DC7D57A}"/>
              </a:ext>
            </a:extLst>
          </p:cNvPr>
          <p:cNvSpPr>
            <a:spLocks noGrp="1"/>
          </p:cNvSpPr>
          <p:nvPr>
            <p:ph type="sldNum" sz="quarter" idx="5"/>
          </p:nvPr>
        </p:nvSpPr>
        <p:spPr>
          <a:noFill/>
        </p:spPr>
        <p:txBody>
          <a:bodyPr/>
          <a:lstStyle>
            <a:lvl1pPr defTabSz="931863">
              <a:defRPr>
                <a:solidFill>
                  <a:schemeClr val="tx1"/>
                </a:solidFill>
                <a:latin typeface="Arial Unicode MS" panose="020B0604020202020204" pitchFamily="34" charset="-128"/>
              </a:defRPr>
            </a:lvl1pPr>
            <a:lvl2pPr marL="742950" indent="-285750" defTabSz="931863">
              <a:defRPr>
                <a:solidFill>
                  <a:schemeClr val="tx1"/>
                </a:solidFill>
                <a:latin typeface="Arial Unicode MS" panose="020B0604020202020204" pitchFamily="34" charset="-128"/>
              </a:defRPr>
            </a:lvl2pPr>
            <a:lvl3pPr marL="1143000" indent="-228600" defTabSz="931863">
              <a:defRPr>
                <a:solidFill>
                  <a:schemeClr val="tx1"/>
                </a:solidFill>
                <a:latin typeface="Arial Unicode MS" panose="020B0604020202020204" pitchFamily="34" charset="-128"/>
              </a:defRPr>
            </a:lvl3pPr>
            <a:lvl4pPr marL="1600200" indent="-228600" defTabSz="931863">
              <a:defRPr>
                <a:solidFill>
                  <a:schemeClr val="tx1"/>
                </a:solidFill>
                <a:latin typeface="Arial Unicode MS" panose="020B0604020202020204" pitchFamily="34" charset="-128"/>
              </a:defRPr>
            </a:lvl4pPr>
            <a:lvl5pPr marL="2057400" indent="-228600" defTabSz="931863">
              <a:defRPr>
                <a:solidFill>
                  <a:schemeClr val="tx1"/>
                </a:solidFill>
                <a:latin typeface="Arial Unicode MS" panose="020B0604020202020204" pitchFamily="34" charset="-128"/>
              </a:defRPr>
            </a:lvl5pPr>
            <a:lvl6pPr marL="2514600" indent="-228600" defTabSz="931863" eaLnBrk="0" fontAlgn="base" hangingPunct="0">
              <a:spcBef>
                <a:spcPct val="0"/>
              </a:spcBef>
              <a:spcAft>
                <a:spcPct val="0"/>
              </a:spcAft>
              <a:defRPr>
                <a:solidFill>
                  <a:schemeClr val="tx1"/>
                </a:solidFill>
                <a:latin typeface="Arial Unicode MS" panose="020B0604020202020204" pitchFamily="34" charset="-128"/>
              </a:defRPr>
            </a:lvl6pPr>
            <a:lvl7pPr marL="2971800" indent="-228600" defTabSz="931863" eaLnBrk="0" fontAlgn="base" hangingPunct="0">
              <a:spcBef>
                <a:spcPct val="0"/>
              </a:spcBef>
              <a:spcAft>
                <a:spcPct val="0"/>
              </a:spcAft>
              <a:defRPr>
                <a:solidFill>
                  <a:schemeClr val="tx1"/>
                </a:solidFill>
                <a:latin typeface="Arial Unicode MS" panose="020B0604020202020204" pitchFamily="34" charset="-128"/>
              </a:defRPr>
            </a:lvl7pPr>
            <a:lvl8pPr marL="3429000" indent="-228600" defTabSz="931863" eaLnBrk="0" fontAlgn="base" hangingPunct="0">
              <a:spcBef>
                <a:spcPct val="0"/>
              </a:spcBef>
              <a:spcAft>
                <a:spcPct val="0"/>
              </a:spcAft>
              <a:defRPr>
                <a:solidFill>
                  <a:schemeClr val="tx1"/>
                </a:solidFill>
                <a:latin typeface="Arial Unicode MS" panose="020B0604020202020204" pitchFamily="34" charset="-128"/>
              </a:defRPr>
            </a:lvl8pPr>
            <a:lvl9pPr marL="3886200" indent="-228600" defTabSz="931863" eaLnBrk="0" fontAlgn="base" hangingPunct="0">
              <a:spcBef>
                <a:spcPct val="0"/>
              </a:spcBef>
              <a:spcAft>
                <a:spcPct val="0"/>
              </a:spcAft>
              <a:defRPr>
                <a:solidFill>
                  <a:schemeClr val="tx1"/>
                </a:solidFill>
                <a:latin typeface="Arial Unicode MS" panose="020B0604020202020204" pitchFamily="34" charset="-128"/>
              </a:defRPr>
            </a:lvl9pPr>
          </a:lstStyle>
          <a:p>
            <a:fld id="{72C97F7C-293B-E948-B220-200F0FAD4829}" type="slidenum">
              <a:rPr lang="en-US" altLang="en-US" smtClean="0">
                <a:latin typeface="Arial" panose="020B0604020202020204" pitchFamily="34" charset="0"/>
              </a:rPr>
              <a:pPr/>
              <a:t>9</a:t>
            </a:fld>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1D306FE1-A4FB-F043-AA1F-CAFFA870FF01}"/>
              </a:ext>
            </a:extLst>
          </p:cNvPr>
          <p:cNvSpPr>
            <a:spLocks noGrp="1" noRot="1" noChangeAspect="1" noChangeArrowheads="1" noTextEdit="1"/>
          </p:cNvSpPr>
          <p:nvPr>
            <p:ph type="sldImg"/>
          </p:nvPr>
        </p:nvSpPr>
        <p:spPr>
          <a:ln/>
        </p:spPr>
      </p:sp>
      <p:sp>
        <p:nvSpPr>
          <p:cNvPr id="28675" name="Notes Placeholder 2">
            <a:extLst>
              <a:ext uri="{FF2B5EF4-FFF2-40B4-BE49-F238E27FC236}">
                <a16:creationId xmlns:a16="http://schemas.microsoft.com/office/drawing/2014/main" id="{92279E14-FA36-FF4B-B509-5E50BC21DC98}"/>
              </a:ext>
            </a:extLst>
          </p:cNvPr>
          <p:cNvSpPr>
            <a:spLocks noGrp="1" noChangeArrowheads="1"/>
          </p:cNvSpPr>
          <p:nvPr>
            <p:ph type="body" idx="1"/>
          </p:nvPr>
        </p:nvSpPr>
        <p:spPr>
          <a:noFill/>
        </p:spPr>
        <p:txBody>
          <a:bodyPr/>
          <a:lstStyle/>
          <a:p>
            <a:endParaRPr lang="en-US" altLang="en-US"/>
          </a:p>
        </p:txBody>
      </p:sp>
      <p:sp>
        <p:nvSpPr>
          <p:cNvPr id="28676" name="Slide Number Placeholder 3">
            <a:extLst>
              <a:ext uri="{FF2B5EF4-FFF2-40B4-BE49-F238E27FC236}">
                <a16:creationId xmlns:a16="http://schemas.microsoft.com/office/drawing/2014/main" id="{212D4399-CCC5-B94A-AC8B-951C26E4EF6E}"/>
              </a:ext>
            </a:extLst>
          </p:cNvPr>
          <p:cNvSpPr>
            <a:spLocks noGrp="1"/>
          </p:cNvSpPr>
          <p:nvPr>
            <p:ph type="sldNum" sz="quarter" idx="5"/>
          </p:nvPr>
        </p:nvSpPr>
        <p:spPr>
          <a:noFill/>
        </p:spPr>
        <p:txBody>
          <a:bodyPr/>
          <a:lstStyle>
            <a:lvl1pPr defTabSz="931863">
              <a:defRPr>
                <a:solidFill>
                  <a:schemeClr val="tx1"/>
                </a:solidFill>
                <a:latin typeface="Arial Unicode MS" panose="020B0604020202020204" pitchFamily="34" charset="-128"/>
              </a:defRPr>
            </a:lvl1pPr>
            <a:lvl2pPr marL="742950" indent="-285750" defTabSz="931863">
              <a:defRPr>
                <a:solidFill>
                  <a:schemeClr val="tx1"/>
                </a:solidFill>
                <a:latin typeface="Arial Unicode MS" panose="020B0604020202020204" pitchFamily="34" charset="-128"/>
              </a:defRPr>
            </a:lvl2pPr>
            <a:lvl3pPr marL="1143000" indent="-228600" defTabSz="931863">
              <a:defRPr>
                <a:solidFill>
                  <a:schemeClr val="tx1"/>
                </a:solidFill>
                <a:latin typeface="Arial Unicode MS" panose="020B0604020202020204" pitchFamily="34" charset="-128"/>
              </a:defRPr>
            </a:lvl3pPr>
            <a:lvl4pPr marL="1600200" indent="-228600" defTabSz="931863">
              <a:defRPr>
                <a:solidFill>
                  <a:schemeClr val="tx1"/>
                </a:solidFill>
                <a:latin typeface="Arial Unicode MS" panose="020B0604020202020204" pitchFamily="34" charset="-128"/>
              </a:defRPr>
            </a:lvl4pPr>
            <a:lvl5pPr marL="2057400" indent="-228600" defTabSz="931863">
              <a:defRPr>
                <a:solidFill>
                  <a:schemeClr val="tx1"/>
                </a:solidFill>
                <a:latin typeface="Arial Unicode MS" panose="020B0604020202020204" pitchFamily="34" charset="-128"/>
              </a:defRPr>
            </a:lvl5pPr>
            <a:lvl6pPr marL="2514600" indent="-228600" defTabSz="931863" eaLnBrk="0" fontAlgn="base" hangingPunct="0">
              <a:spcBef>
                <a:spcPct val="0"/>
              </a:spcBef>
              <a:spcAft>
                <a:spcPct val="0"/>
              </a:spcAft>
              <a:defRPr>
                <a:solidFill>
                  <a:schemeClr val="tx1"/>
                </a:solidFill>
                <a:latin typeface="Arial Unicode MS" panose="020B0604020202020204" pitchFamily="34" charset="-128"/>
              </a:defRPr>
            </a:lvl6pPr>
            <a:lvl7pPr marL="2971800" indent="-228600" defTabSz="931863" eaLnBrk="0" fontAlgn="base" hangingPunct="0">
              <a:spcBef>
                <a:spcPct val="0"/>
              </a:spcBef>
              <a:spcAft>
                <a:spcPct val="0"/>
              </a:spcAft>
              <a:defRPr>
                <a:solidFill>
                  <a:schemeClr val="tx1"/>
                </a:solidFill>
                <a:latin typeface="Arial Unicode MS" panose="020B0604020202020204" pitchFamily="34" charset="-128"/>
              </a:defRPr>
            </a:lvl7pPr>
            <a:lvl8pPr marL="3429000" indent="-228600" defTabSz="931863" eaLnBrk="0" fontAlgn="base" hangingPunct="0">
              <a:spcBef>
                <a:spcPct val="0"/>
              </a:spcBef>
              <a:spcAft>
                <a:spcPct val="0"/>
              </a:spcAft>
              <a:defRPr>
                <a:solidFill>
                  <a:schemeClr val="tx1"/>
                </a:solidFill>
                <a:latin typeface="Arial Unicode MS" panose="020B0604020202020204" pitchFamily="34" charset="-128"/>
              </a:defRPr>
            </a:lvl8pPr>
            <a:lvl9pPr marL="3886200" indent="-228600" defTabSz="931863" eaLnBrk="0" fontAlgn="base" hangingPunct="0">
              <a:spcBef>
                <a:spcPct val="0"/>
              </a:spcBef>
              <a:spcAft>
                <a:spcPct val="0"/>
              </a:spcAft>
              <a:defRPr>
                <a:solidFill>
                  <a:schemeClr val="tx1"/>
                </a:solidFill>
                <a:latin typeface="Arial Unicode MS" panose="020B0604020202020204" pitchFamily="34" charset="-128"/>
              </a:defRPr>
            </a:lvl9pPr>
          </a:lstStyle>
          <a:p>
            <a:fld id="{B88EDA2B-45A8-1043-A28F-43BFF326703E}" type="slidenum">
              <a:rPr lang="en-US" altLang="en-US" smtClean="0">
                <a:latin typeface="Arial" panose="020B0604020202020204" pitchFamily="34" charset="0"/>
              </a:rPr>
              <a:pPr/>
              <a:t>10</a:t>
            </a:fld>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F21D3B06-4FB0-3143-9BB1-C82AA0DB5225}"/>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0825693D-FBCF-F041-AF85-7B398C10E34B}"/>
              </a:ext>
            </a:extLst>
          </p:cNvPr>
          <p:cNvSpPr>
            <a:spLocks noGrp="1" noChangeArrowheads="1"/>
          </p:cNvSpPr>
          <p:nvPr>
            <p:ph type="body" idx="1"/>
          </p:nvPr>
        </p:nvSpPr>
        <p:spPr>
          <a:noFill/>
        </p:spPr>
        <p:txBody>
          <a:bodyPr/>
          <a:lstStyle/>
          <a:p>
            <a:endParaRPr lang="en-US" altLang="en-US"/>
          </a:p>
        </p:txBody>
      </p:sp>
      <p:sp>
        <p:nvSpPr>
          <p:cNvPr id="30724" name="Slide Number Placeholder 3">
            <a:extLst>
              <a:ext uri="{FF2B5EF4-FFF2-40B4-BE49-F238E27FC236}">
                <a16:creationId xmlns:a16="http://schemas.microsoft.com/office/drawing/2014/main" id="{46DB1AB7-FF8E-D64A-BC06-323B01F698A8}"/>
              </a:ext>
            </a:extLst>
          </p:cNvPr>
          <p:cNvSpPr>
            <a:spLocks noGrp="1"/>
          </p:cNvSpPr>
          <p:nvPr>
            <p:ph type="sldNum" sz="quarter" idx="5"/>
          </p:nvPr>
        </p:nvSpPr>
        <p:spPr>
          <a:noFill/>
        </p:spPr>
        <p:txBody>
          <a:bodyPr/>
          <a:lstStyle>
            <a:lvl1pPr defTabSz="931863">
              <a:defRPr>
                <a:solidFill>
                  <a:schemeClr val="tx1"/>
                </a:solidFill>
                <a:latin typeface="Arial Unicode MS" panose="020B0604020202020204" pitchFamily="34" charset="-128"/>
              </a:defRPr>
            </a:lvl1pPr>
            <a:lvl2pPr marL="742950" indent="-285750" defTabSz="931863">
              <a:defRPr>
                <a:solidFill>
                  <a:schemeClr val="tx1"/>
                </a:solidFill>
                <a:latin typeface="Arial Unicode MS" panose="020B0604020202020204" pitchFamily="34" charset="-128"/>
              </a:defRPr>
            </a:lvl2pPr>
            <a:lvl3pPr marL="1143000" indent="-228600" defTabSz="931863">
              <a:defRPr>
                <a:solidFill>
                  <a:schemeClr val="tx1"/>
                </a:solidFill>
                <a:latin typeface="Arial Unicode MS" panose="020B0604020202020204" pitchFamily="34" charset="-128"/>
              </a:defRPr>
            </a:lvl3pPr>
            <a:lvl4pPr marL="1600200" indent="-228600" defTabSz="931863">
              <a:defRPr>
                <a:solidFill>
                  <a:schemeClr val="tx1"/>
                </a:solidFill>
                <a:latin typeface="Arial Unicode MS" panose="020B0604020202020204" pitchFamily="34" charset="-128"/>
              </a:defRPr>
            </a:lvl4pPr>
            <a:lvl5pPr marL="2057400" indent="-228600" defTabSz="931863">
              <a:defRPr>
                <a:solidFill>
                  <a:schemeClr val="tx1"/>
                </a:solidFill>
                <a:latin typeface="Arial Unicode MS" panose="020B0604020202020204" pitchFamily="34" charset="-128"/>
              </a:defRPr>
            </a:lvl5pPr>
            <a:lvl6pPr marL="2514600" indent="-228600" defTabSz="931863" eaLnBrk="0" fontAlgn="base" hangingPunct="0">
              <a:spcBef>
                <a:spcPct val="0"/>
              </a:spcBef>
              <a:spcAft>
                <a:spcPct val="0"/>
              </a:spcAft>
              <a:defRPr>
                <a:solidFill>
                  <a:schemeClr val="tx1"/>
                </a:solidFill>
                <a:latin typeface="Arial Unicode MS" panose="020B0604020202020204" pitchFamily="34" charset="-128"/>
              </a:defRPr>
            </a:lvl6pPr>
            <a:lvl7pPr marL="2971800" indent="-228600" defTabSz="931863" eaLnBrk="0" fontAlgn="base" hangingPunct="0">
              <a:spcBef>
                <a:spcPct val="0"/>
              </a:spcBef>
              <a:spcAft>
                <a:spcPct val="0"/>
              </a:spcAft>
              <a:defRPr>
                <a:solidFill>
                  <a:schemeClr val="tx1"/>
                </a:solidFill>
                <a:latin typeface="Arial Unicode MS" panose="020B0604020202020204" pitchFamily="34" charset="-128"/>
              </a:defRPr>
            </a:lvl7pPr>
            <a:lvl8pPr marL="3429000" indent="-228600" defTabSz="931863" eaLnBrk="0" fontAlgn="base" hangingPunct="0">
              <a:spcBef>
                <a:spcPct val="0"/>
              </a:spcBef>
              <a:spcAft>
                <a:spcPct val="0"/>
              </a:spcAft>
              <a:defRPr>
                <a:solidFill>
                  <a:schemeClr val="tx1"/>
                </a:solidFill>
                <a:latin typeface="Arial Unicode MS" panose="020B0604020202020204" pitchFamily="34" charset="-128"/>
              </a:defRPr>
            </a:lvl8pPr>
            <a:lvl9pPr marL="3886200" indent="-228600" defTabSz="931863" eaLnBrk="0" fontAlgn="base" hangingPunct="0">
              <a:spcBef>
                <a:spcPct val="0"/>
              </a:spcBef>
              <a:spcAft>
                <a:spcPct val="0"/>
              </a:spcAft>
              <a:defRPr>
                <a:solidFill>
                  <a:schemeClr val="tx1"/>
                </a:solidFill>
                <a:latin typeface="Arial Unicode MS" panose="020B0604020202020204" pitchFamily="34" charset="-128"/>
              </a:defRPr>
            </a:lvl9pPr>
          </a:lstStyle>
          <a:p>
            <a:fld id="{CF843DCE-46E3-EF45-BBAD-5A3C18177534}" type="slidenum">
              <a:rPr lang="en-US" altLang="en-US" smtClean="0">
                <a:latin typeface="Arial" panose="020B0604020202020204" pitchFamily="34" charset="0"/>
              </a:rPr>
              <a:pPr/>
              <a:t>11</a:t>
            </a:fld>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1789300A-A550-8342-968D-E76E96FC227E}"/>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189381BE-4696-A84B-9DD1-FAEC3543ED92}"/>
              </a:ext>
            </a:extLst>
          </p:cNvPr>
          <p:cNvSpPr>
            <a:spLocks noGrp="1" noChangeArrowheads="1"/>
          </p:cNvSpPr>
          <p:nvPr>
            <p:ph type="body" idx="1"/>
          </p:nvPr>
        </p:nvSpPr>
        <p:spPr>
          <a:noFill/>
        </p:spPr>
        <p:txBody>
          <a:bodyPr/>
          <a:lstStyle/>
          <a:p>
            <a:endParaRPr lang="en-US" altLang="en-US"/>
          </a:p>
        </p:txBody>
      </p:sp>
      <p:sp>
        <p:nvSpPr>
          <p:cNvPr id="32772" name="Slide Number Placeholder 3">
            <a:extLst>
              <a:ext uri="{FF2B5EF4-FFF2-40B4-BE49-F238E27FC236}">
                <a16:creationId xmlns:a16="http://schemas.microsoft.com/office/drawing/2014/main" id="{156BA0ED-DB60-BD4B-BA2C-45320614CC80}"/>
              </a:ext>
            </a:extLst>
          </p:cNvPr>
          <p:cNvSpPr>
            <a:spLocks noGrp="1"/>
          </p:cNvSpPr>
          <p:nvPr>
            <p:ph type="sldNum" sz="quarter" idx="5"/>
          </p:nvPr>
        </p:nvSpPr>
        <p:spPr>
          <a:noFill/>
        </p:spPr>
        <p:txBody>
          <a:bodyPr/>
          <a:lstStyle>
            <a:lvl1pPr defTabSz="931863">
              <a:defRPr>
                <a:solidFill>
                  <a:schemeClr val="tx1"/>
                </a:solidFill>
                <a:latin typeface="Arial Unicode MS" panose="020B0604020202020204" pitchFamily="34" charset="-128"/>
              </a:defRPr>
            </a:lvl1pPr>
            <a:lvl2pPr marL="742950" indent="-285750" defTabSz="931863">
              <a:defRPr>
                <a:solidFill>
                  <a:schemeClr val="tx1"/>
                </a:solidFill>
                <a:latin typeface="Arial Unicode MS" panose="020B0604020202020204" pitchFamily="34" charset="-128"/>
              </a:defRPr>
            </a:lvl2pPr>
            <a:lvl3pPr marL="1143000" indent="-228600" defTabSz="931863">
              <a:defRPr>
                <a:solidFill>
                  <a:schemeClr val="tx1"/>
                </a:solidFill>
                <a:latin typeface="Arial Unicode MS" panose="020B0604020202020204" pitchFamily="34" charset="-128"/>
              </a:defRPr>
            </a:lvl3pPr>
            <a:lvl4pPr marL="1600200" indent="-228600" defTabSz="931863">
              <a:defRPr>
                <a:solidFill>
                  <a:schemeClr val="tx1"/>
                </a:solidFill>
                <a:latin typeface="Arial Unicode MS" panose="020B0604020202020204" pitchFamily="34" charset="-128"/>
              </a:defRPr>
            </a:lvl4pPr>
            <a:lvl5pPr marL="2057400" indent="-228600" defTabSz="931863">
              <a:defRPr>
                <a:solidFill>
                  <a:schemeClr val="tx1"/>
                </a:solidFill>
                <a:latin typeface="Arial Unicode MS" panose="020B0604020202020204" pitchFamily="34" charset="-128"/>
              </a:defRPr>
            </a:lvl5pPr>
            <a:lvl6pPr marL="2514600" indent="-228600" defTabSz="931863" eaLnBrk="0" fontAlgn="base" hangingPunct="0">
              <a:spcBef>
                <a:spcPct val="0"/>
              </a:spcBef>
              <a:spcAft>
                <a:spcPct val="0"/>
              </a:spcAft>
              <a:defRPr>
                <a:solidFill>
                  <a:schemeClr val="tx1"/>
                </a:solidFill>
                <a:latin typeface="Arial Unicode MS" panose="020B0604020202020204" pitchFamily="34" charset="-128"/>
              </a:defRPr>
            </a:lvl6pPr>
            <a:lvl7pPr marL="2971800" indent="-228600" defTabSz="931863" eaLnBrk="0" fontAlgn="base" hangingPunct="0">
              <a:spcBef>
                <a:spcPct val="0"/>
              </a:spcBef>
              <a:spcAft>
                <a:spcPct val="0"/>
              </a:spcAft>
              <a:defRPr>
                <a:solidFill>
                  <a:schemeClr val="tx1"/>
                </a:solidFill>
                <a:latin typeface="Arial Unicode MS" panose="020B0604020202020204" pitchFamily="34" charset="-128"/>
              </a:defRPr>
            </a:lvl7pPr>
            <a:lvl8pPr marL="3429000" indent="-228600" defTabSz="931863" eaLnBrk="0" fontAlgn="base" hangingPunct="0">
              <a:spcBef>
                <a:spcPct val="0"/>
              </a:spcBef>
              <a:spcAft>
                <a:spcPct val="0"/>
              </a:spcAft>
              <a:defRPr>
                <a:solidFill>
                  <a:schemeClr val="tx1"/>
                </a:solidFill>
                <a:latin typeface="Arial Unicode MS" panose="020B0604020202020204" pitchFamily="34" charset="-128"/>
              </a:defRPr>
            </a:lvl8pPr>
            <a:lvl9pPr marL="3886200" indent="-228600" defTabSz="931863" eaLnBrk="0" fontAlgn="base" hangingPunct="0">
              <a:spcBef>
                <a:spcPct val="0"/>
              </a:spcBef>
              <a:spcAft>
                <a:spcPct val="0"/>
              </a:spcAft>
              <a:defRPr>
                <a:solidFill>
                  <a:schemeClr val="tx1"/>
                </a:solidFill>
                <a:latin typeface="Arial Unicode MS" panose="020B0604020202020204" pitchFamily="34" charset="-128"/>
              </a:defRPr>
            </a:lvl9pPr>
          </a:lstStyle>
          <a:p>
            <a:fld id="{F5DB909B-E915-7946-8D38-91F07549BB12}" type="slidenum">
              <a:rPr lang="en-US" altLang="en-US" smtClean="0">
                <a:latin typeface="Arial" panose="020B0604020202020204" pitchFamily="34" charset="0"/>
              </a:rPr>
              <a:pPr/>
              <a:t>12</a:t>
            </a:fld>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E1A071B7-2C80-BE4C-856C-E954091AAC90}"/>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id="{03CE7503-7286-4543-B2F5-1A4614B54C80}"/>
              </a:ext>
            </a:extLst>
          </p:cNvPr>
          <p:cNvSpPr>
            <a:spLocks noGrp="1" noChangeArrowheads="1"/>
          </p:cNvSpPr>
          <p:nvPr>
            <p:ph type="body" idx="1"/>
          </p:nvPr>
        </p:nvSpPr>
        <p:spPr>
          <a:noFill/>
        </p:spPr>
        <p:txBody>
          <a:bodyPr/>
          <a:lstStyle/>
          <a:p>
            <a:endParaRPr lang="en-US" altLang="en-US"/>
          </a:p>
        </p:txBody>
      </p:sp>
      <p:sp>
        <p:nvSpPr>
          <p:cNvPr id="34820" name="Slide Number Placeholder 3">
            <a:extLst>
              <a:ext uri="{FF2B5EF4-FFF2-40B4-BE49-F238E27FC236}">
                <a16:creationId xmlns:a16="http://schemas.microsoft.com/office/drawing/2014/main" id="{7717F441-40C0-C248-BDD8-5F1C62FFFB30}"/>
              </a:ext>
            </a:extLst>
          </p:cNvPr>
          <p:cNvSpPr>
            <a:spLocks noGrp="1"/>
          </p:cNvSpPr>
          <p:nvPr>
            <p:ph type="sldNum" sz="quarter" idx="5"/>
          </p:nvPr>
        </p:nvSpPr>
        <p:spPr>
          <a:noFill/>
        </p:spPr>
        <p:txBody>
          <a:bodyPr/>
          <a:lstStyle>
            <a:lvl1pPr defTabSz="931863">
              <a:defRPr>
                <a:solidFill>
                  <a:schemeClr val="tx1"/>
                </a:solidFill>
                <a:latin typeface="Arial Unicode MS" panose="020B0604020202020204" pitchFamily="34" charset="-128"/>
              </a:defRPr>
            </a:lvl1pPr>
            <a:lvl2pPr marL="742950" indent="-285750" defTabSz="931863">
              <a:defRPr>
                <a:solidFill>
                  <a:schemeClr val="tx1"/>
                </a:solidFill>
                <a:latin typeface="Arial Unicode MS" panose="020B0604020202020204" pitchFamily="34" charset="-128"/>
              </a:defRPr>
            </a:lvl2pPr>
            <a:lvl3pPr marL="1143000" indent="-228600" defTabSz="931863">
              <a:defRPr>
                <a:solidFill>
                  <a:schemeClr val="tx1"/>
                </a:solidFill>
                <a:latin typeface="Arial Unicode MS" panose="020B0604020202020204" pitchFamily="34" charset="-128"/>
              </a:defRPr>
            </a:lvl3pPr>
            <a:lvl4pPr marL="1600200" indent="-228600" defTabSz="931863">
              <a:defRPr>
                <a:solidFill>
                  <a:schemeClr val="tx1"/>
                </a:solidFill>
                <a:latin typeface="Arial Unicode MS" panose="020B0604020202020204" pitchFamily="34" charset="-128"/>
              </a:defRPr>
            </a:lvl4pPr>
            <a:lvl5pPr marL="2057400" indent="-228600" defTabSz="931863">
              <a:defRPr>
                <a:solidFill>
                  <a:schemeClr val="tx1"/>
                </a:solidFill>
                <a:latin typeface="Arial Unicode MS" panose="020B0604020202020204" pitchFamily="34" charset="-128"/>
              </a:defRPr>
            </a:lvl5pPr>
            <a:lvl6pPr marL="2514600" indent="-228600" defTabSz="931863" eaLnBrk="0" fontAlgn="base" hangingPunct="0">
              <a:spcBef>
                <a:spcPct val="0"/>
              </a:spcBef>
              <a:spcAft>
                <a:spcPct val="0"/>
              </a:spcAft>
              <a:defRPr>
                <a:solidFill>
                  <a:schemeClr val="tx1"/>
                </a:solidFill>
                <a:latin typeface="Arial Unicode MS" panose="020B0604020202020204" pitchFamily="34" charset="-128"/>
              </a:defRPr>
            </a:lvl6pPr>
            <a:lvl7pPr marL="2971800" indent="-228600" defTabSz="931863" eaLnBrk="0" fontAlgn="base" hangingPunct="0">
              <a:spcBef>
                <a:spcPct val="0"/>
              </a:spcBef>
              <a:spcAft>
                <a:spcPct val="0"/>
              </a:spcAft>
              <a:defRPr>
                <a:solidFill>
                  <a:schemeClr val="tx1"/>
                </a:solidFill>
                <a:latin typeface="Arial Unicode MS" panose="020B0604020202020204" pitchFamily="34" charset="-128"/>
              </a:defRPr>
            </a:lvl7pPr>
            <a:lvl8pPr marL="3429000" indent="-228600" defTabSz="931863" eaLnBrk="0" fontAlgn="base" hangingPunct="0">
              <a:spcBef>
                <a:spcPct val="0"/>
              </a:spcBef>
              <a:spcAft>
                <a:spcPct val="0"/>
              </a:spcAft>
              <a:defRPr>
                <a:solidFill>
                  <a:schemeClr val="tx1"/>
                </a:solidFill>
                <a:latin typeface="Arial Unicode MS" panose="020B0604020202020204" pitchFamily="34" charset="-128"/>
              </a:defRPr>
            </a:lvl8pPr>
            <a:lvl9pPr marL="3886200" indent="-228600" defTabSz="931863" eaLnBrk="0" fontAlgn="base" hangingPunct="0">
              <a:spcBef>
                <a:spcPct val="0"/>
              </a:spcBef>
              <a:spcAft>
                <a:spcPct val="0"/>
              </a:spcAft>
              <a:defRPr>
                <a:solidFill>
                  <a:schemeClr val="tx1"/>
                </a:solidFill>
                <a:latin typeface="Arial Unicode MS" panose="020B0604020202020204" pitchFamily="34" charset="-128"/>
              </a:defRPr>
            </a:lvl9pPr>
          </a:lstStyle>
          <a:p>
            <a:fld id="{A681A659-926B-0D45-853E-5A4707FE2C7A}" type="slidenum">
              <a:rPr lang="en-US" altLang="en-US" smtClean="0">
                <a:latin typeface="Arial" panose="020B0604020202020204" pitchFamily="34" charset="0"/>
              </a:rPr>
              <a:pPr/>
              <a:t>13</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Placeholder 5">
            <a:extLst>
              <a:ext uri="{FF2B5EF4-FFF2-40B4-BE49-F238E27FC236}">
                <a16:creationId xmlns:a16="http://schemas.microsoft.com/office/drawing/2014/main" id="{E05B6E28-4455-2241-95AC-867D5BB1E28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14750" y="609600"/>
            <a:ext cx="17145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081C89A6-14CA-C54E-ADE7-AC30E510EECA}"/>
              </a:ext>
            </a:extLst>
          </p:cNvPr>
          <p:cNvSpPr>
            <a:spLocks noGrp="1"/>
          </p:cNvSpPr>
          <p:nvPr>
            <p:ph type="title"/>
          </p:nvPr>
        </p:nvSpPr>
        <p:spPr>
          <a:xfrm>
            <a:off x="2190750" y="1752600"/>
            <a:ext cx="4762500" cy="4114800"/>
          </a:xfrm>
          <a:prstGeom prst="rect">
            <a:avLst/>
          </a:prstGeom>
        </p:spPr>
        <p:txBody>
          <a:bodyPr/>
          <a:lstStyle>
            <a:lvl1pPr>
              <a:defRPr b="1" i="0">
                <a:solidFill>
                  <a:schemeClr val="tx1"/>
                </a:solidFill>
                <a:effectLst>
                  <a:outerShdw blurRad="38100" dist="38100" dir="2700000" algn="tl">
                    <a:srgbClr val="000000">
                      <a:alpha val="43137"/>
                    </a:srgbClr>
                  </a:outerShdw>
                </a:effectLst>
                <a:latin typeface="Andes Rounded Black" panose="02000000000000000000" pitchFamily="2" charset="77"/>
              </a:defRPr>
            </a:lvl1pPr>
          </a:lstStyle>
          <a:p>
            <a:r>
              <a:rPr lang="en-US" dirty="0"/>
              <a:t>Click to edit Master title style</a:t>
            </a:r>
          </a:p>
        </p:txBody>
      </p:sp>
    </p:spTree>
    <p:extLst>
      <p:ext uri="{BB962C8B-B14F-4D97-AF65-F5344CB8AC3E}">
        <p14:creationId xmlns:p14="http://schemas.microsoft.com/office/powerpoint/2010/main" val="2081666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2">
            <a:extLst>
              <a:ext uri="{FF2B5EF4-FFF2-40B4-BE49-F238E27FC236}">
                <a16:creationId xmlns:a16="http://schemas.microsoft.com/office/drawing/2014/main" id="{D12F7A58-4A24-D148-AC63-1C135683A49B}"/>
              </a:ext>
            </a:extLst>
          </p:cNvPr>
          <p:cNvSpPr>
            <a:spLocks noGrp="1" noChangeArrowheads="1"/>
          </p:cNvSpPr>
          <p:nvPr>
            <p:ph type="dt" sz="half" idx="10"/>
          </p:nvPr>
        </p:nvSpPr>
        <p:spPr>
          <a:xfrm>
            <a:off x="2362200" y="6248400"/>
            <a:ext cx="2133600" cy="476250"/>
          </a:xfrm>
          <a:prstGeom prst="rect">
            <a:avLst/>
          </a:prstGeom>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68D4CF96-5F35-204A-9B8A-80FD3B9AEBD0}"/>
              </a:ext>
            </a:extLst>
          </p:cNvPr>
          <p:cNvSpPr>
            <a:spLocks noGrp="1" noChangeArrowheads="1"/>
          </p:cNvSpPr>
          <p:nvPr>
            <p:ph type="ftr" sz="quarter" idx="11"/>
          </p:nvPr>
        </p:nvSpPr>
        <p:spPr>
          <a:xfrm>
            <a:off x="5105400" y="6248400"/>
            <a:ext cx="2895600" cy="476250"/>
          </a:xfrm>
          <a:prstGeom prst="rect">
            <a:avLst/>
          </a:prstGeom>
        </p:spPr>
        <p:txBody>
          <a:bodyPr/>
          <a:lstStyle>
            <a:lvl1pPr>
              <a:defRPr/>
            </a:lvl1pPr>
          </a:lstStyle>
          <a:p>
            <a:pPr>
              <a:defRPr/>
            </a:pPr>
            <a:endParaRPr lang="en-US" altLang="en-US"/>
          </a:p>
        </p:txBody>
      </p:sp>
    </p:spTree>
    <p:extLst>
      <p:ext uri="{BB962C8B-B14F-4D97-AF65-F5344CB8AC3E}">
        <p14:creationId xmlns:p14="http://schemas.microsoft.com/office/powerpoint/2010/main" val="446234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p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a:prstGeom prst="rect">
            <a:avLst/>
          </a:prstGeom>
        </p:spPr>
        <p:txBody>
          <a:bodyPr/>
          <a:lstStyle/>
          <a:p>
            <a:r>
              <a:rPr lang="en-US" dirty="0"/>
              <a:t>Click to edit Master title style</a:t>
            </a:r>
          </a:p>
        </p:txBody>
      </p:sp>
      <p:sp>
        <p:nvSpPr>
          <p:cNvPr id="10" name="Text Placeholder 9">
            <a:extLst>
              <a:ext uri="{FF2B5EF4-FFF2-40B4-BE49-F238E27FC236}">
                <a16:creationId xmlns:a16="http://schemas.microsoft.com/office/drawing/2014/main" id="{2F89E36F-9B9C-D344-A455-BC55FEFEDD5F}"/>
              </a:ext>
            </a:extLst>
          </p:cNvPr>
          <p:cNvSpPr>
            <a:spLocks noGrp="1"/>
          </p:cNvSpPr>
          <p:nvPr>
            <p:ph type="body" sz="quarter" idx="10"/>
          </p:nvPr>
        </p:nvSpPr>
        <p:spPr>
          <a:xfrm>
            <a:off x="457200" y="2362200"/>
            <a:ext cx="8229600" cy="2286000"/>
          </a:xfrm>
          <a:prstGeom prst="rect">
            <a:avLst/>
          </a:prstGeom>
        </p:spPr>
        <p:txBody>
          <a:bodyPr/>
          <a:lstStyle>
            <a:lvl1pPr marL="0" indent="0" algn="ctr">
              <a:lnSpc>
                <a:spcPct val="90000"/>
              </a:lnSpc>
              <a:buNone/>
              <a:defRPr sz="2800" b="0" i="0">
                <a:effectLst/>
                <a:latin typeface="FreightMicro Pro Medium" panose="02000603020000020004" pitchFamily="2" charset="0"/>
              </a:defRPr>
            </a:lvl1pPr>
            <a:lvl2pPr marL="457200" indent="0">
              <a:buNone/>
              <a:defRPr b="0" i="0">
                <a:latin typeface="Andes Rounded Medium" panose="02000000000000000000" pitchFamily="2" charset="77"/>
              </a:defRPr>
            </a:lvl2pPr>
            <a:lvl3pPr>
              <a:defRPr b="0" i="0">
                <a:latin typeface="Andes Rounded Medium" panose="02000000000000000000" pitchFamily="2" charset="77"/>
              </a:defRPr>
            </a:lvl3pPr>
            <a:lvl4pPr>
              <a:defRPr b="0" i="0">
                <a:latin typeface="Andes Rounded Medium" panose="02000000000000000000" pitchFamily="2" charset="77"/>
              </a:defRPr>
            </a:lvl4pPr>
            <a:lvl5pPr>
              <a:defRPr b="0" i="0">
                <a:latin typeface="Andes Rounded Medium" panose="02000000000000000000" pitchFamily="2" charset="77"/>
              </a:defRPr>
            </a:lvl5pPr>
          </a:lstStyle>
          <a:p>
            <a:pPr lvl="0"/>
            <a:r>
              <a:rPr lang="en-US" dirty="0"/>
              <a:t>Edit Master text styles</a:t>
            </a:r>
          </a:p>
        </p:txBody>
      </p:sp>
    </p:spTree>
    <p:extLst>
      <p:ext uri="{BB962C8B-B14F-4D97-AF65-F5344CB8AC3E}">
        <p14:creationId xmlns:p14="http://schemas.microsoft.com/office/powerpoint/2010/main" val="2940066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ink. Prepare. Ac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A7A3124-0C67-9C4A-BAA7-5D0E25245378}"/>
              </a:ext>
            </a:extLst>
          </p:cNvPr>
          <p:cNvSpPr>
            <a:spLocks noChangeArrowheads="1"/>
          </p:cNvSpPr>
          <p:nvPr userDrawn="1"/>
        </p:nvSpPr>
        <p:spPr bwMode="auto">
          <a:xfrm>
            <a:off x="0" y="4572000"/>
            <a:ext cx="9144000" cy="2286000"/>
          </a:xfrm>
          <a:prstGeom prst="rect">
            <a:avLst/>
          </a:prstGeom>
          <a:solidFill>
            <a:srgbClr val="5CC0E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Unicode MS" panose="020B0604020202020204" pitchFamily="34" charset="-128"/>
              </a:defRPr>
            </a:lvl1pPr>
            <a:lvl2pPr marL="742950" indent="-285750">
              <a:defRPr>
                <a:solidFill>
                  <a:schemeClr val="tx1"/>
                </a:solidFill>
                <a:latin typeface="Arial Unicode MS" panose="020B0604020202020204" pitchFamily="34" charset="-128"/>
              </a:defRPr>
            </a:lvl2pPr>
            <a:lvl3pPr marL="1143000" indent="-228600">
              <a:defRPr>
                <a:solidFill>
                  <a:schemeClr val="tx1"/>
                </a:solidFill>
                <a:latin typeface="Arial Unicode MS" panose="020B0604020202020204" pitchFamily="34" charset="-128"/>
              </a:defRPr>
            </a:lvl3pPr>
            <a:lvl4pPr marL="1600200" indent="-228600">
              <a:defRPr>
                <a:solidFill>
                  <a:schemeClr val="tx1"/>
                </a:solidFill>
                <a:latin typeface="Arial Unicode MS" panose="020B0604020202020204" pitchFamily="34" charset="-128"/>
              </a:defRPr>
            </a:lvl4pPr>
            <a:lvl5pPr marL="2057400" indent="-22860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a:defRPr/>
            </a:pPr>
            <a:endParaRPr lang="en-US" altLang="en-US"/>
          </a:p>
        </p:txBody>
      </p:sp>
      <p:sp>
        <p:nvSpPr>
          <p:cNvPr id="6" name="Rectangle 5">
            <a:extLst>
              <a:ext uri="{FF2B5EF4-FFF2-40B4-BE49-F238E27FC236}">
                <a16:creationId xmlns:a16="http://schemas.microsoft.com/office/drawing/2014/main" id="{D468FBCB-7DFA-184B-B7B4-667CC0D2E6C0}"/>
              </a:ext>
            </a:extLst>
          </p:cNvPr>
          <p:cNvSpPr>
            <a:spLocks noChangeArrowheads="1"/>
          </p:cNvSpPr>
          <p:nvPr userDrawn="1"/>
        </p:nvSpPr>
        <p:spPr bwMode="auto">
          <a:xfrm>
            <a:off x="0" y="2286000"/>
            <a:ext cx="9144000" cy="2286000"/>
          </a:xfrm>
          <a:prstGeom prst="rect">
            <a:avLst/>
          </a:prstGeom>
          <a:solidFill>
            <a:srgbClr val="35966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Unicode MS" panose="020B0604020202020204" pitchFamily="34" charset="-128"/>
              </a:defRPr>
            </a:lvl1pPr>
            <a:lvl2pPr marL="742950" indent="-285750">
              <a:defRPr>
                <a:solidFill>
                  <a:schemeClr val="tx1"/>
                </a:solidFill>
                <a:latin typeface="Arial Unicode MS" panose="020B0604020202020204" pitchFamily="34" charset="-128"/>
              </a:defRPr>
            </a:lvl2pPr>
            <a:lvl3pPr marL="1143000" indent="-228600">
              <a:defRPr>
                <a:solidFill>
                  <a:schemeClr val="tx1"/>
                </a:solidFill>
                <a:latin typeface="Arial Unicode MS" panose="020B0604020202020204" pitchFamily="34" charset="-128"/>
              </a:defRPr>
            </a:lvl3pPr>
            <a:lvl4pPr marL="1600200" indent="-228600">
              <a:defRPr>
                <a:solidFill>
                  <a:schemeClr val="tx1"/>
                </a:solidFill>
                <a:latin typeface="Arial Unicode MS" panose="020B0604020202020204" pitchFamily="34" charset="-128"/>
              </a:defRPr>
            </a:lvl4pPr>
            <a:lvl5pPr marL="2057400" indent="-22860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a:defRPr/>
            </a:pPr>
            <a:endParaRPr lang="en-US" altLang="en-US" sz="3600"/>
          </a:p>
        </p:txBody>
      </p:sp>
      <p:sp>
        <p:nvSpPr>
          <p:cNvPr id="14" name="Text Placeholder 13">
            <a:extLst>
              <a:ext uri="{FF2B5EF4-FFF2-40B4-BE49-F238E27FC236}">
                <a16:creationId xmlns:a16="http://schemas.microsoft.com/office/drawing/2014/main" id="{36D4E8FA-706B-4B4B-92F2-BCDB9C17B65D}"/>
              </a:ext>
            </a:extLst>
          </p:cNvPr>
          <p:cNvSpPr>
            <a:spLocks noGrp="1"/>
          </p:cNvSpPr>
          <p:nvPr>
            <p:ph type="body" sz="quarter" idx="10"/>
          </p:nvPr>
        </p:nvSpPr>
        <p:spPr>
          <a:xfrm>
            <a:off x="-6532" y="2971801"/>
            <a:ext cx="9150531" cy="990600"/>
          </a:xfrm>
          <a:prstGeom prst="rect">
            <a:avLst/>
          </a:prstGeom>
        </p:spPr>
        <p:txBody>
          <a:bodyPr/>
          <a:lstStyle>
            <a:lvl1pPr marL="0" indent="0" algn="ctr">
              <a:buNone/>
              <a:defRPr sz="9600" b="1" i="0">
                <a:latin typeface="Andes Rounded Black" panose="02000000000000000000" pitchFamily="2" charset="77"/>
              </a:defRPr>
            </a:lvl1pPr>
          </a:lstStyle>
          <a:p>
            <a:endParaRPr lang="en-US" dirty="0"/>
          </a:p>
        </p:txBody>
      </p:sp>
      <p:sp>
        <p:nvSpPr>
          <p:cNvPr id="17" name="Text Placeholder 13">
            <a:extLst>
              <a:ext uri="{FF2B5EF4-FFF2-40B4-BE49-F238E27FC236}">
                <a16:creationId xmlns:a16="http://schemas.microsoft.com/office/drawing/2014/main" id="{9228C533-C86A-214A-B762-3C407BA713A6}"/>
              </a:ext>
            </a:extLst>
          </p:cNvPr>
          <p:cNvSpPr>
            <a:spLocks noGrp="1"/>
          </p:cNvSpPr>
          <p:nvPr>
            <p:ph type="body" sz="quarter" idx="12"/>
          </p:nvPr>
        </p:nvSpPr>
        <p:spPr>
          <a:xfrm>
            <a:off x="-6532" y="5192486"/>
            <a:ext cx="9150531" cy="990600"/>
          </a:xfrm>
          <a:prstGeom prst="rect">
            <a:avLst/>
          </a:prstGeom>
        </p:spPr>
        <p:txBody>
          <a:bodyPr/>
          <a:lstStyle>
            <a:lvl1pPr marL="0" indent="0" algn="ctr">
              <a:buNone/>
              <a:defRPr sz="9600" b="1" i="0">
                <a:latin typeface="Andes Rounded Black" panose="02000000000000000000" pitchFamily="2" charset="77"/>
              </a:defRPr>
            </a:lvl1pPr>
          </a:lstStyle>
          <a:p>
            <a:endParaRPr lang="en-US" dirty="0"/>
          </a:p>
        </p:txBody>
      </p:sp>
      <p:sp>
        <p:nvSpPr>
          <p:cNvPr id="19" name="Text Placeholder 13">
            <a:extLst>
              <a:ext uri="{FF2B5EF4-FFF2-40B4-BE49-F238E27FC236}">
                <a16:creationId xmlns:a16="http://schemas.microsoft.com/office/drawing/2014/main" id="{30B250FF-7292-FC40-BF80-6B4BD998AC8C}"/>
              </a:ext>
            </a:extLst>
          </p:cNvPr>
          <p:cNvSpPr>
            <a:spLocks noGrp="1"/>
          </p:cNvSpPr>
          <p:nvPr>
            <p:ph type="body" sz="quarter" idx="13"/>
          </p:nvPr>
        </p:nvSpPr>
        <p:spPr>
          <a:xfrm>
            <a:off x="-6532" y="672738"/>
            <a:ext cx="9150531" cy="990600"/>
          </a:xfrm>
          <a:prstGeom prst="rect">
            <a:avLst/>
          </a:prstGeom>
        </p:spPr>
        <p:txBody>
          <a:bodyPr/>
          <a:lstStyle>
            <a:lvl1pPr marL="0" indent="0" algn="ctr">
              <a:buNone/>
              <a:defRPr sz="9600" b="1" i="0">
                <a:latin typeface="Andes Rounded Black" panose="02000000000000000000" pitchFamily="2" charset="77"/>
              </a:defRPr>
            </a:lvl1pPr>
          </a:lstStyle>
          <a:p>
            <a:endParaRPr lang="en-US" dirty="0"/>
          </a:p>
        </p:txBody>
      </p:sp>
    </p:spTree>
    <p:extLst>
      <p:ext uri="{BB962C8B-B14F-4D97-AF65-F5344CB8AC3E}">
        <p14:creationId xmlns:p14="http://schemas.microsoft.com/office/powerpoint/2010/main" val="1878632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pic>
        <p:nvPicPr>
          <p:cNvPr id="4" name="Picture Placeholder 5">
            <a:extLst>
              <a:ext uri="{FF2B5EF4-FFF2-40B4-BE49-F238E27FC236}">
                <a16:creationId xmlns:a16="http://schemas.microsoft.com/office/drawing/2014/main" id="{D1A194B3-113E-DC48-81E8-B379479B9CE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98888" y="1063625"/>
            <a:ext cx="1547812"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a:extLst>
              <a:ext uri="{FF2B5EF4-FFF2-40B4-BE49-F238E27FC236}">
                <a16:creationId xmlns:a16="http://schemas.microsoft.com/office/drawing/2014/main" id="{95C090BE-60BB-214C-8BFB-17ED801E552B}"/>
              </a:ext>
            </a:extLst>
          </p:cNvPr>
          <p:cNvSpPr>
            <a:spLocks noGrp="1"/>
          </p:cNvSpPr>
          <p:nvPr>
            <p:ph type="body" sz="quarter" idx="10"/>
          </p:nvPr>
        </p:nvSpPr>
        <p:spPr>
          <a:xfrm>
            <a:off x="1066800" y="2667000"/>
            <a:ext cx="7239000" cy="1295400"/>
          </a:xfrm>
          <a:prstGeom prst="rect">
            <a:avLst/>
          </a:prstGeom>
        </p:spPr>
        <p:txBody>
          <a:bodyPr/>
          <a:lstStyle>
            <a:lvl1pPr marL="0" indent="0" algn="ctr">
              <a:buNone/>
              <a:defRPr sz="10400" b="1" i="0">
                <a:latin typeface="Andes Rounded Black" panose="02000000000000000000" pitchFamily="2" charset="77"/>
              </a:defRPr>
            </a:lvl1pPr>
          </a:lstStyle>
          <a:p>
            <a:pPr lvl="0"/>
            <a:endParaRPr lang="en-US" dirty="0"/>
          </a:p>
        </p:txBody>
      </p:sp>
      <p:sp>
        <p:nvSpPr>
          <p:cNvPr id="7" name="Text Placeholder 6">
            <a:extLst>
              <a:ext uri="{FF2B5EF4-FFF2-40B4-BE49-F238E27FC236}">
                <a16:creationId xmlns:a16="http://schemas.microsoft.com/office/drawing/2014/main" id="{A1DAE212-D95A-C64D-9D84-5C7520C8224E}"/>
              </a:ext>
            </a:extLst>
          </p:cNvPr>
          <p:cNvSpPr>
            <a:spLocks noGrp="1"/>
          </p:cNvSpPr>
          <p:nvPr>
            <p:ph type="body" sz="quarter" idx="11"/>
          </p:nvPr>
        </p:nvSpPr>
        <p:spPr>
          <a:xfrm>
            <a:off x="3009900" y="4191000"/>
            <a:ext cx="3124200" cy="685800"/>
          </a:xfrm>
          <a:prstGeom prst="rect">
            <a:avLst/>
          </a:prstGeom>
        </p:spPr>
        <p:txBody>
          <a:bodyPr/>
          <a:lstStyle>
            <a:lvl1pPr marL="0" indent="0" algn="ctr">
              <a:buNone/>
              <a:defRPr sz="2000" b="0" i="0">
                <a:effectLst/>
                <a:latin typeface="FreightMicro Pro Book" panose="02000603020000020004" pitchFamily="2" charset="0"/>
              </a:defRPr>
            </a:lvl1pPr>
          </a:lstStyle>
          <a:p>
            <a:pPr lvl="0"/>
            <a:r>
              <a:rPr lang="en-US" dirty="0"/>
              <a:t>Edit Master text styles</a:t>
            </a:r>
          </a:p>
        </p:txBody>
      </p:sp>
    </p:spTree>
    <p:extLst>
      <p:ext uri="{BB962C8B-B14F-4D97-AF65-F5344CB8AC3E}">
        <p14:creationId xmlns:p14="http://schemas.microsoft.com/office/powerpoint/2010/main" val="3795179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Copy">
    <p:spTree>
      <p:nvGrpSpPr>
        <p:cNvPr id="1" name=""/>
        <p:cNvGrpSpPr/>
        <p:nvPr/>
      </p:nvGrpSpPr>
      <p:grpSpPr>
        <a:xfrm>
          <a:off x="0" y="0"/>
          <a:ext cx="0" cy="0"/>
          <a:chOff x="0" y="0"/>
          <a:chExt cx="0" cy="0"/>
        </a:xfrm>
      </p:grpSpPr>
      <p:sp>
        <p:nvSpPr>
          <p:cNvPr id="2" name="Title 1"/>
          <p:cNvSpPr>
            <a:spLocks noGrp="1"/>
          </p:cNvSpPr>
          <p:nvPr>
            <p:ph type="title"/>
          </p:nvPr>
        </p:nvSpPr>
        <p:spPr>
          <a:xfrm>
            <a:off x="457200" y="746081"/>
            <a:ext cx="8229600" cy="715962"/>
          </a:xfrm>
          <a:prstGeom prst="rect">
            <a:avLst/>
          </a:prstGeom>
        </p:spPr>
        <p:txBody>
          <a:bodyPr/>
          <a:lstStyle>
            <a:lvl1pPr>
              <a:defRPr lang="en-US" sz="3600" b="1" i="0" kern="1200" dirty="0" smtClean="0">
                <a:solidFill>
                  <a:schemeClr val="tx1"/>
                </a:solidFill>
                <a:effectLst>
                  <a:outerShdw blurRad="38100" dist="38100" dir="2700000" algn="tl">
                    <a:srgbClr val="000000">
                      <a:alpha val="43137"/>
                    </a:srgbClr>
                  </a:outerShdw>
                </a:effectLst>
                <a:latin typeface="Andes Rounded Black" panose="02000000000000000000" pitchFamily="2" charset="77"/>
                <a:ea typeface="+mj-ea"/>
                <a:cs typeface="+mj-cs"/>
              </a:defRPr>
            </a:lvl1pPr>
          </a:lstStyle>
          <a:p>
            <a:r>
              <a:rPr lang="en-US" dirty="0"/>
              <a:t>Click to edit Master title style</a:t>
            </a:r>
          </a:p>
        </p:txBody>
      </p:sp>
      <p:sp>
        <p:nvSpPr>
          <p:cNvPr id="3" name="Content Placeholder 2"/>
          <p:cNvSpPr>
            <a:spLocks noGrp="1"/>
          </p:cNvSpPr>
          <p:nvPr>
            <p:ph idx="1"/>
          </p:nvPr>
        </p:nvSpPr>
        <p:spPr>
          <a:xfrm>
            <a:off x="457200" y="5826096"/>
            <a:ext cx="8229600" cy="762000"/>
          </a:xfrm>
          <a:prstGeom prst="rect">
            <a:avLst/>
          </a:prstGeom>
        </p:spPr>
        <p:txBody>
          <a:bodyPr/>
          <a:lstStyle>
            <a:lvl1pPr marL="0" indent="0">
              <a:buNone/>
              <a:defRPr sz="1800" b="0" i="0">
                <a:effectLst/>
                <a:latin typeface="FreightMicro Pro Medium" panose="02000603020000020004" pitchFamily="2" charset="0"/>
              </a:defRPr>
            </a:lvl1pPr>
          </a:lstStyle>
          <a:p>
            <a:pPr lvl="0"/>
            <a:r>
              <a:rPr lang="en-US"/>
              <a:t>Edit Master text styles</a:t>
            </a:r>
          </a:p>
        </p:txBody>
      </p:sp>
      <p:sp>
        <p:nvSpPr>
          <p:cNvPr id="7" name="Picture Placeholder 6">
            <a:extLst>
              <a:ext uri="{FF2B5EF4-FFF2-40B4-BE49-F238E27FC236}">
                <a16:creationId xmlns:a16="http://schemas.microsoft.com/office/drawing/2014/main" id="{876DB6BC-DF29-0C43-A6C8-823835ED4834}"/>
              </a:ext>
            </a:extLst>
          </p:cNvPr>
          <p:cNvSpPr>
            <a:spLocks noGrp="1"/>
          </p:cNvSpPr>
          <p:nvPr>
            <p:ph type="pic" sz="quarter" idx="10"/>
          </p:nvPr>
        </p:nvSpPr>
        <p:spPr>
          <a:xfrm>
            <a:off x="457200" y="2514600"/>
            <a:ext cx="8229600" cy="1600200"/>
          </a:xfrm>
          <a:prstGeom prst="rect">
            <a:avLst/>
          </a:prstGeom>
        </p:spPr>
        <p:txBody>
          <a:bodyPr/>
          <a:lstStyle>
            <a:lvl1pPr marL="0" indent="0">
              <a:buNone/>
              <a:defRPr b="0" i="0">
                <a:effectLst/>
                <a:latin typeface="Andes Rounded" panose="02000000000000000000" pitchFamily="2" charset="77"/>
              </a:defRPr>
            </a:lvl1pPr>
          </a:lstStyle>
          <a:p>
            <a:pPr lvl="0"/>
            <a:endParaRPr lang="en-US" noProof="0" dirty="0"/>
          </a:p>
        </p:txBody>
      </p:sp>
      <p:sp>
        <p:nvSpPr>
          <p:cNvPr id="9" name="Text Placeholder 8">
            <a:extLst>
              <a:ext uri="{FF2B5EF4-FFF2-40B4-BE49-F238E27FC236}">
                <a16:creationId xmlns:a16="http://schemas.microsoft.com/office/drawing/2014/main" id="{70B50FDB-43DC-2B41-BAC9-6A07C5190C28}"/>
              </a:ext>
            </a:extLst>
          </p:cNvPr>
          <p:cNvSpPr>
            <a:spLocks noGrp="1"/>
          </p:cNvSpPr>
          <p:nvPr>
            <p:ph type="body" sz="quarter" idx="11"/>
          </p:nvPr>
        </p:nvSpPr>
        <p:spPr>
          <a:xfrm>
            <a:off x="457200" y="1524000"/>
            <a:ext cx="8229600" cy="457200"/>
          </a:xfrm>
          <a:prstGeom prst="rect">
            <a:avLst/>
          </a:prstGeom>
        </p:spPr>
        <p:txBody>
          <a:bodyPr/>
          <a:lstStyle>
            <a:lvl1pPr marL="0" indent="0" algn="ctr">
              <a:buNone/>
              <a:defRPr sz="2800" b="0" i="0">
                <a:solidFill>
                  <a:srgbClr val="5CC0EC"/>
                </a:solidFill>
                <a:effectLst/>
                <a:latin typeface="FreightMicro Pro Medium" panose="02000603020000020004" pitchFamily="2" charset="0"/>
              </a:defRPr>
            </a:lvl1pPr>
          </a:lstStyle>
          <a:p>
            <a:pPr lvl="0"/>
            <a:r>
              <a:rPr lang="en-US"/>
              <a:t>Edit Master text styles</a:t>
            </a:r>
          </a:p>
        </p:txBody>
      </p:sp>
    </p:spTree>
    <p:extLst>
      <p:ext uri="{BB962C8B-B14F-4D97-AF65-F5344CB8AC3E}">
        <p14:creationId xmlns:p14="http://schemas.microsoft.com/office/powerpoint/2010/main" val="2758890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D151977F-7C4E-EA4D-A952-8F45B16F1CE4}"/>
              </a:ext>
            </a:extLst>
          </p:cNvPr>
          <p:cNvSpPr>
            <a:spLocks noGrp="1"/>
          </p:cNvSpPr>
          <p:nvPr>
            <p:ph type="body" sz="quarter" idx="13"/>
          </p:nvPr>
        </p:nvSpPr>
        <p:spPr>
          <a:xfrm>
            <a:off x="457200" y="2082006"/>
            <a:ext cx="8229600" cy="528638"/>
          </a:xfrm>
          <a:prstGeom prst="rect">
            <a:avLst/>
          </a:prstGeom>
        </p:spPr>
        <p:txBody>
          <a:bodyPr/>
          <a:lstStyle>
            <a:lvl1pPr marL="0" indent="0" algn="ctr">
              <a:buNone/>
              <a:defRPr sz="3600" b="1" i="0">
                <a:latin typeface="Andes Rounded Black" panose="02000000000000000000" pitchFamily="2" charset="77"/>
              </a:defRPr>
            </a:lvl1pPr>
          </a:lstStyle>
          <a:p>
            <a:pPr lvl="0"/>
            <a:r>
              <a:rPr lang="en-US" dirty="0"/>
              <a:t>Edit Master text styles</a:t>
            </a:r>
          </a:p>
        </p:txBody>
      </p:sp>
      <p:sp>
        <p:nvSpPr>
          <p:cNvPr id="12" name="Text Placeholder 8">
            <a:extLst>
              <a:ext uri="{FF2B5EF4-FFF2-40B4-BE49-F238E27FC236}">
                <a16:creationId xmlns:a16="http://schemas.microsoft.com/office/drawing/2014/main" id="{BE36D384-87B2-8B4C-8A93-2FE602BF4B8B}"/>
              </a:ext>
            </a:extLst>
          </p:cNvPr>
          <p:cNvSpPr>
            <a:spLocks noGrp="1"/>
          </p:cNvSpPr>
          <p:nvPr>
            <p:ph type="body" sz="quarter" idx="12"/>
          </p:nvPr>
        </p:nvSpPr>
        <p:spPr>
          <a:xfrm>
            <a:off x="457200" y="2743200"/>
            <a:ext cx="8229600" cy="457200"/>
          </a:xfrm>
          <a:prstGeom prst="rect">
            <a:avLst/>
          </a:prstGeom>
        </p:spPr>
        <p:txBody>
          <a:bodyPr/>
          <a:lstStyle>
            <a:lvl1pPr marL="0" indent="0" algn="ctr">
              <a:buNone/>
              <a:defRPr sz="2800" b="0" i="0">
                <a:solidFill>
                  <a:srgbClr val="5CC0EC"/>
                </a:solidFill>
                <a:effectLst/>
                <a:latin typeface="FreightMicro Pro Medium" panose="02000603020000020004" pitchFamily="2" charset="0"/>
              </a:defRPr>
            </a:lvl1pPr>
          </a:lstStyle>
          <a:p>
            <a:pPr lvl="0"/>
            <a:r>
              <a:rPr lang="en-US" dirty="0"/>
              <a:t>Edit Master text styles</a:t>
            </a:r>
          </a:p>
        </p:txBody>
      </p:sp>
    </p:spTree>
    <p:extLst>
      <p:ext uri="{BB962C8B-B14F-4D97-AF65-F5344CB8AC3E}">
        <p14:creationId xmlns:p14="http://schemas.microsoft.com/office/powerpoint/2010/main" val="2940732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
            <a:extLst>
              <a:ext uri="{FF2B5EF4-FFF2-40B4-BE49-F238E27FC236}">
                <a16:creationId xmlns:a16="http://schemas.microsoft.com/office/drawing/2014/main" id="{78AA8BD1-726E-234C-BED9-C3BA65C0A6DC}"/>
              </a:ext>
            </a:extLst>
          </p:cNvPr>
          <p:cNvSpPr>
            <a:spLocks noGrp="1" noChangeArrowheads="1"/>
          </p:cNvSpPr>
          <p:nvPr>
            <p:ph type="dt" sz="half" idx="10"/>
          </p:nvPr>
        </p:nvSpPr>
        <p:spPr>
          <a:xfrm>
            <a:off x="2362200" y="6248400"/>
            <a:ext cx="2133600" cy="476250"/>
          </a:xfrm>
          <a:prstGeom prst="rect">
            <a:avLst/>
          </a:prstGeom>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4594C324-62EF-7544-8BC7-D35E55BEE80F}"/>
              </a:ext>
            </a:extLst>
          </p:cNvPr>
          <p:cNvSpPr>
            <a:spLocks noGrp="1" noChangeArrowheads="1"/>
          </p:cNvSpPr>
          <p:nvPr>
            <p:ph type="ftr" sz="quarter" idx="11"/>
          </p:nvPr>
        </p:nvSpPr>
        <p:spPr>
          <a:xfrm>
            <a:off x="5105400" y="6248400"/>
            <a:ext cx="2895600" cy="476250"/>
          </a:xfrm>
          <a:prstGeom prst="rect">
            <a:avLst/>
          </a:prstGeom>
        </p:spPr>
        <p:txBody>
          <a:bodyPr/>
          <a:lstStyle>
            <a:lvl1pPr>
              <a:defRPr/>
            </a:lvl1pPr>
          </a:lstStyle>
          <a:p>
            <a:pPr>
              <a:defRPr/>
            </a:pPr>
            <a:endParaRPr lang="en-US" altLang="en-US"/>
          </a:p>
        </p:txBody>
      </p:sp>
    </p:spTree>
    <p:extLst>
      <p:ext uri="{BB962C8B-B14F-4D97-AF65-F5344CB8AC3E}">
        <p14:creationId xmlns:p14="http://schemas.microsoft.com/office/powerpoint/2010/main" val="973671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
            <a:extLst>
              <a:ext uri="{FF2B5EF4-FFF2-40B4-BE49-F238E27FC236}">
                <a16:creationId xmlns:a16="http://schemas.microsoft.com/office/drawing/2014/main" id="{F11849C8-154D-9D4E-99C2-75E2C14095AB}"/>
              </a:ext>
            </a:extLst>
          </p:cNvPr>
          <p:cNvSpPr>
            <a:spLocks noGrp="1" noChangeArrowheads="1"/>
          </p:cNvSpPr>
          <p:nvPr>
            <p:ph type="dt" sz="half" idx="10"/>
          </p:nvPr>
        </p:nvSpPr>
        <p:spPr>
          <a:xfrm>
            <a:off x="2362200" y="6248400"/>
            <a:ext cx="2133600" cy="476250"/>
          </a:xfrm>
          <a:prstGeom prst="rect">
            <a:avLst/>
          </a:prstGeom>
        </p:spPr>
        <p:txBody>
          <a:bodyPr/>
          <a:lstStyle>
            <a:lvl1pPr>
              <a:defRPr/>
            </a:lvl1pPr>
          </a:lstStyle>
          <a:p>
            <a:pPr>
              <a:defRPr/>
            </a:pPr>
            <a:endParaRPr lang="en-US" altLang="en-US"/>
          </a:p>
        </p:txBody>
      </p:sp>
      <p:sp>
        <p:nvSpPr>
          <p:cNvPr id="8" name="Rectangle 13">
            <a:extLst>
              <a:ext uri="{FF2B5EF4-FFF2-40B4-BE49-F238E27FC236}">
                <a16:creationId xmlns:a16="http://schemas.microsoft.com/office/drawing/2014/main" id="{4A782CC3-AD7D-6C41-A7D3-F0118A1AA35C}"/>
              </a:ext>
            </a:extLst>
          </p:cNvPr>
          <p:cNvSpPr>
            <a:spLocks noGrp="1" noChangeArrowheads="1"/>
          </p:cNvSpPr>
          <p:nvPr>
            <p:ph type="ftr" sz="quarter" idx="11"/>
          </p:nvPr>
        </p:nvSpPr>
        <p:spPr>
          <a:xfrm>
            <a:off x="5105400" y="6248400"/>
            <a:ext cx="2895600" cy="476250"/>
          </a:xfrm>
          <a:prstGeom prst="rect">
            <a:avLst/>
          </a:prstGeom>
        </p:spPr>
        <p:txBody>
          <a:bodyPr/>
          <a:lstStyle>
            <a:lvl1pPr>
              <a:defRPr/>
            </a:lvl1pPr>
          </a:lstStyle>
          <a:p>
            <a:pPr>
              <a:defRPr/>
            </a:pPr>
            <a:endParaRPr lang="en-US" altLang="en-US"/>
          </a:p>
        </p:txBody>
      </p:sp>
    </p:spTree>
    <p:extLst>
      <p:ext uri="{BB962C8B-B14F-4D97-AF65-F5344CB8AC3E}">
        <p14:creationId xmlns:p14="http://schemas.microsoft.com/office/powerpoint/2010/main" val="2304606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444912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608B77C-8103-124E-8C6F-FD83E684E6CE}"/>
              </a:ext>
            </a:extLst>
          </p:cNvPr>
          <p:cNvSpPr>
            <a:spLocks noGrp="1" noRot="1" noChangeArrowheads="1"/>
          </p:cNvSpPr>
          <p:nvPr>
            <p:ph type="title"/>
          </p:nvPr>
        </p:nvSpPr>
        <p:spPr>
          <a:xfrm>
            <a:off x="457200" y="746081"/>
            <a:ext cx="8229600" cy="715962"/>
          </a:xfrm>
          <a:prstGeom prst="rect">
            <a:avLst/>
          </a:prstGeom>
        </p:spPr>
        <p:txBody>
          <a:bodyPr/>
          <a:lstStyle/>
          <a:p>
            <a:r>
              <a:rPr lang="en-US" altLang="en-US" dirty="0"/>
              <a:t>Get Involved</a:t>
            </a:r>
          </a:p>
        </p:txBody>
      </p:sp>
      <p:sp>
        <p:nvSpPr>
          <p:cNvPr id="5" name="Rectangle 3">
            <a:extLst>
              <a:ext uri="{FF2B5EF4-FFF2-40B4-BE49-F238E27FC236}">
                <a16:creationId xmlns:a16="http://schemas.microsoft.com/office/drawing/2014/main" id="{FC8F65C3-F210-C84D-BFFF-1C8655A1C74D}"/>
              </a:ext>
            </a:extLst>
          </p:cNvPr>
          <p:cNvSpPr>
            <a:spLocks noGrp="1" noChangeArrowheads="1"/>
          </p:cNvSpPr>
          <p:nvPr>
            <p:ph type="body" sz="quarter" idx="11"/>
          </p:nvPr>
        </p:nvSpPr>
        <p:spPr>
          <a:xfrm>
            <a:off x="457200" y="1524000"/>
            <a:ext cx="8229600" cy="4114800"/>
          </a:xfrm>
          <a:prstGeom prst="rect">
            <a:avLst/>
          </a:prstGeom>
        </p:spPr>
        <p:txBody>
          <a:bodyPr/>
          <a:lstStyle>
            <a:lvl1pPr marL="0" indent="0">
              <a:buNone/>
              <a:defRPr>
                <a:effectLst/>
              </a:defRPr>
            </a:lvl1pPr>
          </a:lstStyle>
          <a:p>
            <a:r>
              <a:rPr lang="en-US" altLang="en-US" dirty="0"/>
              <a:t>Personal Responsibility</a:t>
            </a:r>
          </a:p>
          <a:p>
            <a:r>
              <a:rPr lang="en-US" altLang="en-US" dirty="0"/>
              <a:t>Volunteer Service</a:t>
            </a:r>
          </a:p>
          <a:p>
            <a:r>
              <a:rPr lang="en-US" altLang="en-US" dirty="0"/>
              <a:t>Training</a:t>
            </a:r>
          </a:p>
          <a:p>
            <a:r>
              <a:rPr lang="en-US" altLang="en-US" dirty="0"/>
              <a:t>Citizen Corps</a:t>
            </a:r>
          </a:p>
          <a:p>
            <a:r>
              <a:rPr lang="en-US" altLang="en-US" dirty="0"/>
              <a:t>Citizens Fire and Police Academies</a:t>
            </a:r>
          </a:p>
          <a:p>
            <a:r>
              <a:rPr lang="en-US" altLang="en-US" dirty="0"/>
              <a:t>Radio Amateur Civil Emergency Service</a:t>
            </a:r>
          </a:p>
          <a:p>
            <a:r>
              <a:rPr lang="en-US" altLang="en-US" dirty="0"/>
              <a:t>SKYWARN Storm Spotters</a:t>
            </a:r>
          </a:p>
          <a:p>
            <a:r>
              <a:rPr lang="en-US" altLang="en-US" dirty="0"/>
              <a:t>Neighborhood Watch</a:t>
            </a:r>
          </a:p>
          <a:p>
            <a:r>
              <a:rPr lang="en-US" altLang="en-US" dirty="0"/>
              <a:t>The National Crime Prevention Council</a:t>
            </a:r>
          </a:p>
          <a:p>
            <a:endParaRPr lang="en-US" altLang="en-US" dirty="0"/>
          </a:p>
          <a:p>
            <a:endParaRPr lang="en-US" altLang="en-US" dirty="0"/>
          </a:p>
        </p:txBody>
      </p:sp>
    </p:spTree>
    <p:extLst>
      <p:ext uri="{BB962C8B-B14F-4D97-AF65-F5344CB8AC3E}">
        <p14:creationId xmlns:p14="http://schemas.microsoft.com/office/powerpoint/2010/main" val="1460089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s">
    <p:spTree>
      <p:nvGrpSpPr>
        <p:cNvPr id="1" name=""/>
        <p:cNvGrpSpPr/>
        <p:nvPr/>
      </p:nvGrpSpPr>
      <p:grpSpPr>
        <a:xfrm>
          <a:off x="0" y="0"/>
          <a:ext cx="0" cy="0"/>
          <a:chOff x="0" y="0"/>
          <a:chExt cx="0" cy="0"/>
        </a:xfrm>
      </p:grpSpPr>
      <p:pic>
        <p:nvPicPr>
          <p:cNvPr id="5" name="Picture 1">
            <a:extLst>
              <a:ext uri="{FF2B5EF4-FFF2-40B4-BE49-F238E27FC236}">
                <a16:creationId xmlns:a16="http://schemas.microsoft.com/office/drawing/2014/main" id="{43ED6762-C72C-F747-AE68-12B0A002415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a:off x="150812" y="131763"/>
            <a:ext cx="544513"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a:extLst>
              <a:ext uri="{FF2B5EF4-FFF2-40B4-BE49-F238E27FC236}">
                <a16:creationId xmlns:a16="http://schemas.microsoft.com/office/drawing/2014/main" id="{32A14052-16DB-A441-BA29-F0E26BA959C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34300" y="430213"/>
            <a:ext cx="11049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9">
            <a:extLst>
              <a:ext uri="{FF2B5EF4-FFF2-40B4-BE49-F238E27FC236}">
                <a16:creationId xmlns:a16="http://schemas.microsoft.com/office/drawing/2014/main" id="{64DADE55-46FF-5F4B-B18A-BBCD2E5CCC46}"/>
              </a:ext>
            </a:extLst>
          </p:cNvPr>
          <p:cNvCxnSpPr>
            <a:cxnSpLocks/>
          </p:cNvCxnSpPr>
          <p:nvPr userDrawn="1"/>
        </p:nvCxnSpPr>
        <p:spPr bwMode="auto">
          <a:xfrm>
            <a:off x="3924300" y="2362200"/>
            <a:ext cx="1295400" cy="0"/>
          </a:xfrm>
          <a:prstGeom prst="line">
            <a:avLst/>
          </a:prstGeom>
          <a:noFill/>
          <a:ln w="25400" algn="ctr">
            <a:solidFill>
              <a:srgbClr val="FFE7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 Placeholder 16">
            <a:extLst>
              <a:ext uri="{FF2B5EF4-FFF2-40B4-BE49-F238E27FC236}">
                <a16:creationId xmlns:a16="http://schemas.microsoft.com/office/drawing/2014/main" id="{5685F5F9-52CD-C345-88FB-119F23E2BAE5}"/>
              </a:ext>
            </a:extLst>
          </p:cNvPr>
          <p:cNvSpPr>
            <a:spLocks noGrp="1"/>
          </p:cNvSpPr>
          <p:nvPr>
            <p:ph type="body" sz="quarter" idx="11"/>
          </p:nvPr>
        </p:nvSpPr>
        <p:spPr>
          <a:xfrm>
            <a:off x="685800" y="2765493"/>
            <a:ext cx="7772400" cy="3482975"/>
          </a:xfrm>
          <a:prstGeom prst="rect">
            <a:avLst/>
          </a:prstGeom>
        </p:spPr>
        <p:txBody>
          <a:bodyPr/>
          <a:lstStyle>
            <a:lvl1pPr marL="0" indent="0" algn="ctr">
              <a:spcBef>
                <a:spcPts val="600"/>
              </a:spcBef>
              <a:spcAft>
                <a:spcPts val="1800"/>
              </a:spcAft>
              <a:buNone/>
              <a:defRPr sz="2400" b="0" i="0">
                <a:effectLst/>
                <a:latin typeface="Andes Rounded" panose="02000000000000000000" pitchFamily="2" charset="77"/>
              </a:defRPr>
            </a:lvl1pPr>
          </a:lstStyle>
          <a:p>
            <a:pPr lvl="0"/>
            <a:endParaRPr lang="en-US" dirty="0"/>
          </a:p>
        </p:txBody>
      </p:sp>
      <p:sp>
        <p:nvSpPr>
          <p:cNvPr id="21" name="Text Placeholder 16">
            <a:extLst>
              <a:ext uri="{FF2B5EF4-FFF2-40B4-BE49-F238E27FC236}">
                <a16:creationId xmlns:a16="http://schemas.microsoft.com/office/drawing/2014/main" id="{0A65A8CB-3DDC-DE45-BE0B-7EFB3D3F3488}"/>
              </a:ext>
            </a:extLst>
          </p:cNvPr>
          <p:cNvSpPr>
            <a:spLocks noGrp="1"/>
          </p:cNvSpPr>
          <p:nvPr>
            <p:ph type="body" sz="quarter" idx="13"/>
          </p:nvPr>
        </p:nvSpPr>
        <p:spPr>
          <a:xfrm>
            <a:off x="685800" y="1571163"/>
            <a:ext cx="7772400" cy="456606"/>
          </a:xfrm>
          <a:prstGeom prst="rect">
            <a:avLst/>
          </a:prstGeom>
        </p:spPr>
        <p:txBody>
          <a:bodyPr/>
          <a:lstStyle>
            <a:lvl1pPr marL="0" indent="0" algn="ctr">
              <a:buNone/>
              <a:defRPr sz="3600" b="1" i="0">
                <a:effectLst>
                  <a:outerShdw blurRad="38100" dist="38100" dir="2700000" algn="tl">
                    <a:srgbClr val="000000">
                      <a:alpha val="43137"/>
                    </a:srgbClr>
                  </a:outerShdw>
                </a:effectLst>
                <a:latin typeface="Andes Rounded Black" panose="02000000000000000000" pitchFamily="2" charset="77"/>
              </a:defRPr>
            </a:lvl1pPr>
          </a:lstStyle>
          <a:p>
            <a:pPr lvl="0"/>
            <a:endParaRPr lang="en-US" dirty="0"/>
          </a:p>
        </p:txBody>
      </p:sp>
      <p:sp>
        <p:nvSpPr>
          <p:cNvPr id="22" name="Text Placeholder 16">
            <a:extLst>
              <a:ext uri="{FF2B5EF4-FFF2-40B4-BE49-F238E27FC236}">
                <a16:creationId xmlns:a16="http://schemas.microsoft.com/office/drawing/2014/main" id="{1AD13F08-2C71-9840-8C44-4AA1448072E0}"/>
              </a:ext>
            </a:extLst>
          </p:cNvPr>
          <p:cNvSpPr>
            <a:spLocks noGrp="1"/>
          </p:cNvSpPr>
          <p:nvPr>
            <p:ph type="body" sz="quarter" idx="14"/>
          </p:nvPr>
        </p:nvSpPr>
        <p:spPr>
          <a:xfrm>
            <a:off x="852488" y="372093"/>
            <a:ext cx="2043112" cy="255940"/>
          </a:xfrm>
          <a:prstGeom prst="rect">
            <a:avLst/>
          </a:prstGeom>
        </p:spPr>
        <p:txBody>
          <a:bodyPr/>
          <a:lstStyle>
            <a:lvl1pPr marL="0" indent="0" algn="ctr">
              <a:spcBef>
                <a:spcPts val="600"/>
              </a:spcBef>
              <a:spcAft>
                <a:spcPts val="1800"/>
              </a:spcAft>
              <a:buNone/>
              <a:defRPr sz="1800" b="0" i="0">
                <a:effectLst/>
                <a:latin typeface="Andes Rounded" panose="02000000000000000000" pitchFamily="2" charset="77"/>
              </a:defRPr>
            </a:lvl1pPr>
          </a:lstStyle>
          <a:p>
            <a:pPr lvl="0"/>
            <a:endParaRPr lang="en-US" dirty="0"/>
          </a:p>
        </p:txBody>
      </p:sp>
    </p:spTree>
    <p:extLst>
      <p:ext uri="{BB962C8B-B14F-4D97-AF65-F5344CB8AC3E}">
        <p14:creationId xmlns:p14="http://schemas.microsoft.com/office/powerpoint/2010/main" val="1532741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Placeholder 3">
            <a:extLst>
              <a:ext uri="{FF2B5EF4-FFF2-40B4-BE49-F238E27FC236}">
                <a16:creationId xmlns:a16="http://schemas.microsoft.com/office/drawing/2014/main" id="{484B7052-FEF3-F746-8B00-7D9C2A51E87F}"/>
              </a:ext>
            </a:extLst>
          </p:cNvPr>
          <p:cNvSpPr>
            <a:spLocks noGrp="1"/>
          </p:cNvSpPr>
          <p:nvPr>
            <p:ph type="title"/>
          </p:nvPr>
        </p:nvSpPr>
        <p:spPr>
          <a:xfrm>
            <a:off x="628650" y="2767013"/>
            <a:ext cx="7886700" cy="1325562"/>
          </a:xfrm>
          <a:prstGeom prst="rect">
            <a:avLst/>
          </a:prstGeom>
        </p:spPr>
        <p:txBody>
          <a:bodyPr vert="horz" lIns="91440" tIns="45720" rIns="91440" bIns="45720" rtlCol="0" anchor="ctr">
            <a:normAutofit/>
          </a:bodyPr>
          <a:lstStyle/>
          <a:p>
            <a:r>
              <a:rPr lang="en-US" dirty="0"/>
              <a:t>Click to edit Master title style</a:t>
            </a:r>
          </a:p>
        </p:txBody>
      </p:sp>
    </p:spTree>
  </p:cSld>
  <p:clrMap bg1="dk2" tx1="lt1" bg2="dk1" tx2="lt2" accent1="accent1" accent2="accent2" accent3="accent3" accent4="accent4" accent5="accent5" accent6="accent6" hlink="hlink" folHlink="folHlink"/>
  <p:sldLayoutIdLst>
    <p:sldLayoutId id="2147483986" r:id="rId1"/>
    <p:sldLayoutId id="2147483987" r:id="rId2"/>
    <p:sldLayoutId id="2147483981" r:id="rId3"/>
    <p:sldLayoutId id="2147483982" r:id="rId4"/>
    <p:sldLayoutId id="2147483988" r:id="rId5"/>
    <p:sldLayoutId id="2147483989" r:id="rId6"/>
    <p:sldLayoutId id="2147483983" r:id="rId7"/>
    <p:sldLayoutId id="2147483984" r:id="rId8"/>
    <p:sldLayoutId id="2147483990" r:id="rId9"/>
    <p:sldLayoutId id="2147483991" r:id="rId10"/>
    <p:sldLayoutId id="2147483985" r:id="rId11"/>
    <p:sldLayoutId id="2147483992" r:id="rId12"/>
  </p:sldLayoutIdLst>
  <p:txStyles>
    <p:titleStyle>
      <a:lvl1pPr algn="ctr" rtl="0" eaLnBrk="0" fontAlgn="base" hangingPunct="0">
        <a:spcBef>
          <a:spcPct val="0"/>
        </a:spcBef>
        <a:spcAft>
          <a:spcPct val="0"/>
        </a:spcAft>
        <a:defRPr sz="4400" b="1" kern="1200">
          <a:solidFill>
            <a:schemeClr val="tx1"/>
          </a:solidFill>
          <a:effectLst>
            <a:outerShdw blurRad="38100" dist="38100" dir="2700000" algn="tl">
              <a:srgbClr val="000000"/>
            </a:outerShdw>
          </a:effectLst>
          <a:latin typeface="Andes Rounded Black" panose="02000000000000000000" pitchFamily="2" charset="77"/>
          <a:ea typeface="+mj-ea"/>
          <a:cs typeface="+mj-cs"/>
        </a:defRPr>
      </a:lvl1pPr>
      <a:lvl2pPr algn="ctr" rtl="0" eaLnBrk="0" fontAlgn="base" hangingPunct="0">
        <a:spcBef>
          <a:spcPct val="0"/>
        </a:spcBef>
        <a:spcAft>
          <a:spcPct val="0"/>
        </a:spcAft>
        <a:defRPr sz="4400" b="1">
          <a:solidFill>
            <a:schemeClr val="tx1"/>
          </a:solidFill>
          <a:effectLst>
            <a:outerShdw blurRad="38100" dist="38100" dir="2700000" algn="tl">
              <a:srgbClr val="000000"/>
            </a:outerShdw>
          </a:effectLst>
          <a:latin typeface="Andes Rounded Black" panose="02000000000000000000" pitchFamily="2" charset="77"/>
        </a:defRPr>
      </a:lvl2pPr>
      <a:lvl3pPr algn="ctr" rtl="0" eaLnBrk="0" fontAlgn="base" hangingPunct="0">
        <a:spcBef>
          <a:spcPct val="0"/>
        </a:spcBef>
        <a:spcAft>
          <a:spcPct val="0"/>
        </a:spcAft>
        <a:defRPr sz="4400" b="1">
          <a:solidFill>
            <a:schemeClr val="tx1"/>
          </a:solidFill>
          <a:effectLst>
            <a:outerShdw blurRad="38100" dist="38100" dir="2700000" algn="tl">
              <a:srgbClr val="000000"/>
            </a:outerShdw>
          </a:effectLst>
          <a:latin typeface="Andes Rounded Black" panose="02000000000000000000" pitchFamily="2" charset="77"/>
        </a:defRPr>
      </a:lvl3pPr>
      <a:lvl4pPr algn="ctr" rtl="0" eaLnBrk="0" fontAlgn="base" hangingPunct="0">
        <a:spcBef>
          <a:spcPct val="0"/>
        </a:spcBef>
        <a:spcAft>
          <a:spcPct val="0"/>
        </a:spcAft>
        <a:defRPr sz="4400" b="1">
          <a:solidFill>
            <a:schemeClr val="tx1"/>
          </a:solidFill>
          <a:effectLst>
            <a:outerShdw blurRad="38100" dist="38100" dir="2700000" algn="tl">
              <a:srgbClr val="000000"/>
            </a:outerShdw>
          </a:effectLst>
          <a:latin typeface="Andes Rounded Black" panose="02000000000000000000" pitchFamily="2" charset="77"/>
        </a:defRPr>
      </a:lvl4pPr>
      <a:lvl5pPr algn="ctr" rtl="0" eaLnBrk="0" fontAlgn="base" hangingPunct="0">
        <a:spcBef>
          <a:spcPct val="0"/>
        </a:spcBef>
        <a:spcAft>
          <a:spcPct val="0"/>
        </a:spcAft>
        <a:defRPr sz="4400" b="1">
          <a:solidFill>
            <a:schemeClr val="tx1"/>
          </a:solidFill>
          <a:effectLst>
            <a:outerShdw blurRad="38100" dist="38100" dir="2700000" algn="tl">
              <a:srgbClr val="000000"/>
            </a:outerShdw>
          </a:effectLst>
          <a:latin typeface="Andes Rounded Black" panose="02000000000000000000" pitchFamily="2" charset="77"/>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Unicode MS" panose="020B0604020202020204" pitchFamily="34" charset="-128"/>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Unicode MS" panose="020B0604020202020204" pitchFamily="34" charset="-128"/>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Unicode MS" panose="020B0604020202020204" pitchFamily="34" charset="-128"/>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Unicode MS" panose="020B0604020202020204" pitchFamily="34" charset="-128"/>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3.emf"/><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3.emf"/><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3.emf"/><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16.png"/><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16.png"/><Relationship Id="rId4" Type="http://schemas.openxmlformats.org/officeDocument/2006/relationships/image" Target="../media/image3.emf"/></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18.png"/><Relationship Id="rId4" Type="http://schemas.openxmlformats.org/officeDocument/2006/relationships/image" Target="../media/image3.emf"/></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image" Target="../media/image3.emf"/></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image" Target="../media/image3.emf"/></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3.emf"/><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20.png"/><Relationship Id="rId4" Type="http://schemas.openxmlformats.org/officeDocument/2006/relationships/image" Target="../media/image3.emf"/></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image" Target="../media/image21.png"/><Relationship Id="rId4" Type="http://schemas.openxmlformats.org/officeDocument/2006/relationships/image" Target="../media/image3.emf"/></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openxmlformats.org/officeDocument/2006/relationships/image" Target="../media/image22.png"/><Relationship Id="rId4" Type="http://schemas.openxmlformats.org/officeDocument/2006/relationships/image" Target="../media/image3.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3.emf"/><Relationship Id="rId1" Type="http://schemas.openxmlformats.org/officeDocument/2006/relationships/slideLayout" Target="../slideLayouts/slideLayout9.xml"/><Relationship Id="rId5" Type="http://schemas.openxmlformats.org/officeDocument/2006/relationships/image" Target="../media/image24.png"/><Relationship Id="rId4" Type="http://schemas.openxmlformats.org/officeDocument/2006/relationships/image" Target="../media/image3.emf"/></Relationships>
</file>

<file path=ppt/slides/_rels/slide25.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26.png"/><Relationship Id="rId7" Type="http://schemas.openxmlformats.org/officeDocument/2006/relationships/image" Target="../media/image2.emf"/><Relationship Id="rId2" Type="http://schemas.openxmlformats.org/officeDocument/2006/relationships/image" Target="../media/image25.png"/><Relationship Id="rId1" Type="http://schemas.openxmlformats.org/officeDocument/2006/relationships/slideLayout" Target="../slideLayouts/slideLayout9.xml"/><Relationship Id="rId6" Type="http://schemas.openxmlformats.org/officeDocument/2006/relationships/image" Target="../media/image23.emf"/><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9.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9.xml"/><Relationship Id="rId5" Type="http://schemas.openxmlformats.org/officeDocument/2006/relationships/image" Target="../media/image31.png"/><Relationship Id="rId4" Type="http://schemas.openxmlformats.org/officeDocument/2006/relationships/image" Target="../media/image23.emf"/></Relationships>
</file>

<file path=ppt/slides/_rels/slide2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9.xml"/><Relationship Id="rId5" Type="http://schemas.openxmlformats.org/officeDocument/2006/relationships/image" Target="../media/image31.png"/><Relationship Id="rId4" Type="http://schemas.openxmlformats.org/officeDocument/2006/relationships/image" Target="../media/image23.emf"/></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9.xml"/><Relationship Id="rId5" Type="http://schemas.openxmlformats.org/officeDocument/2006/relationships/image" Target="../media/image32.png"/><Relationship Id="rId4" Type="http://schemas.openxmlformats.org/officeDocument/2006/relationships/image" Target="../media/image23.emf"/></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3.emf"/><Relationship Id="rId5" Type="http://schemas.openxmlformats.org/officeDocument/2006/relationships/image" Target="../media/image10.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3.emf"/><Relationship Id="rId5" Type="http://schemas.openxmlformats.org/officeDocument/2006/relationships/image" Target="../media/image11.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3.emf"/><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3.emf"/><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3.emf"/><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1266" name="Picture Placeholder 5">
            <a:extLst>
              <a:ext uri="{FF2B5EF4-FFF2-40B4-BE49-F238E27FC236}">
                <a16:creationId xmlns:a16="http://schemas.microsoft.com/office/drawing/2014/main" id="{8526C146-7E01-E440-8389-C42F7E431284}"/>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bwMode="auto">
          <a:xfrm>
            <a:off x="3830638" y="869950"/>
            <a:ext cx="1549400" cy="1339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E3870714-B112-EB47-9001-4AA228CD3982}"/>
              </a:ext>
            </a:extLst>
          </p:cNvPr>
          <p:cNvSpPr>
            <a:spLocks noGrp="1"/>
          </p:cNvSpPr>
          <p:nvPr>
            <p:ph type="title"/>
          </p:nvPr>
        </p:nvSpPr>
        <p:spPr>
          <a:xfrm>
            <a:off x="1014413" y="2590800"/>
            <a:ext cx="6910387" cy="1752600"/>
          </a:xfrm>
        </p:spPr>
        <p:txBody>
          <a:bodyPr>
            <a:noAutofit/>
          </a:bodyPr>
          <a:lstStyle/>
          <a:p>
            <a:pPr>
              <a:lnSpc>
                <a:spcPts val="7040"/>
              </a:lnSpc>
              <a:defRPr/>
            </a:pPr>
            <a:r>
              <a:rPr sz="7200"/>
              <a:t>DO YOU KNOW WHAT TO DO?</a:t>
            </a:r>
          </a:p>
        </p:txBody>
      </p:sp>
      <p:sp>
        <p:nvSpPr>
          <p:cNvPr id="11268" name="Content Placeholder 2">
            <a:extLst>
              <a:ext uri="{FF2B5EF4-FFF2-40B4-BE49-F238E27FC236}">
                <a16:creationId xmlns:a16="http://schemas.microsoft.com/office/drawing/2014/main" id="{35437F8C-D23B-5948-8685-627162F9F24F}"/>
              </a:ext>
            </a:extLst>
          </p:cNvPr>
          <p:cNvSpPr>
            <a:spLocks noGrp="1" noChangeArrowheads="1"/>
          </p:cNvSpPr>
          <p:nvPr>
            <p:ph idx="1"/>
          </p:nvPr>
        </p:nvSpPr>
        <p:spPr bwMode="auto">
          <a:xfrm>
            <a:off x="174625" y="6324600"/>
            <a:ext cx="4271963"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800">
                <a:latin typeface="Andes Rounded" panose="02000000000000000000" pitchFamily="2" charset="0"/>
              </a:rPr>
              <a:t>Funded by the U.S. Dept of Homeland Security under the Urban Area Security Initiative </a:t>
            </a:r>
            <a:br>
              <a:rPr lang="en-US" altLang="en-US" sz="800">
                <a:latin typeface="Andes Rounded" panose="02000000000000000000" pitchFamily="2" charset="0"/>
              </a:rPr>
            </a:br>
            <a:r>
              <a:rPr lang="en-US" altLang="en-US" sz="800">
                <a:latin typeface="Andes Rounded" panose="02000000000000000000" pitchFamily="2" charset="0"/>
              </a:rPr>
              <a:t>and the State and Local Government Coordination and Preparedness Program.</a:t>
            </a:r>
          </a:p>
        </p:txBody>
      </p:sp>
      <p:sp>
        <p:nvSpPr>
          <p:cNvPr id="16389" name="Text Placeholder 11">
            <a:extLst>
              <a:ext uri="{FF2B5EF4-FFF2-40B4-BE49-F238E27FC236}">
                <a16:creationId xmlns:a16="http://schemas.microsoft.com/office/drawing/2014/main" id="{DA5BB955-789C-2548-9FC5-6CFC6E042511}"/>
              </a:ext>
            </a:extLst>
          </p:cNvPr>
          <p:cNvSpPr>
            <a:spLocks noGrp="1" noChangeArrowheads="1"/>
          </p:cNvSpPr>
          <p:nvPr>
            <p:ph type="body" sz="quarter" idx="11"/>
          </p:nvPr>
        </p:nvSpPr>
        <p:spPr bwMode="auto">
          <a:xfrm>
            <a:off x="766763" y="4572000"/>
            <a:ext cx="7386637" cy="7413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2660"/>
              </a:lnSpc>
              <a:defRPr/>
            </a:pPr>
            <a:r>
              <a:rPr lang="en-US" altLang="en-US" sz="2400" cap="all" dirty="0">
                <a:solidFill>
                  <a:srgbClr val="96C748"/>
                </a:solidFill>
                <a:latin typeface="FreightMicro Pro Book" panose="02000603020000020004" pitchFamily="2" charset="0"/>
              </a:rPr>
              <a:t>Emergency preparedness </a:t>
            </a:r>
            <a:br>
              <a:rPr lang="en-US" altLang="en-US" sz="2400" cap="all" dirty="0">
                <a:solidFill>
                  <a:srgbClr val="96C748"/>
                </a:solidFill>
                <a:latin typeface="FreightMicro Pro Book" panose="02000603020000020004" pitchFamily="2" charset="0"/>
              </a:rPr>
            </a:br>
            <a:endParaRPr lang="en-US" altLang="en-US" sz="2400" cap="all" dirty="0">
              <a:solidFill>
                <a:srgbClr val="96C748"/>
              </a:solidFill>
              <a:latin typeface="FreightMicro Pro Book" panose="02000603020000020004"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650" name="Text Placeholder 4">
            <a:extLst>
              <a:ext uri="{FF2B5EF4-FFF2-40B4-BE49-F238E27FC236}">
                <a16:creationId xmlns:a16="http://schemas.microsoft.com/office/drawing/2014/main" id="{52F2AF1C-A18D-C84C-B4AD-D586A65A33FF}"/>
              </a:ext>
            </a:extLst>
          </p:cNvPr>
          <p:cNvSpPr>
            <a:spLocks noGrp="1" noChangeArrowheads="1"/>
          </p:cNvSpPr>
          <p:nvPr>
            <p:ph type="body" sz="quarter" idx="11"/>
          </p:nvPr>
        </p:nvSpPr>
        <p:spPr bwMode="auto">
          <a:xfrm>
            <a:off x="552450" y="2717800"/>
            <a:ext cx="8039100" cy="3482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000">
                <a:latin typeface="Andes Rounded" panose="02000000000000000000" pitchFamily="2" charset="0"/>
              </a:rPr>
              <a:t>If weather conditions are prime for a storm, move cars,</a:t>
            </a:r>
            <a:br>
              <a:rPr lang="en-US" altLang="en-US" sz="2000">
                <a:latin typeface="Andes Rounded" panose="02000000000000000000" pitchFamily="2" charset="0"/>
              </a:rPr>
            </a:br>
            <a:r>
              <a:rPr lang="en-US" altLang="en-US" sz="2000">
                <a:latin typeface="Andes Rounded" panose="02000000000000000000" pitchFamily="2" charset="0"/>
              </a:rPr>
              <a:t>boats, RVs and lawn and patio furniture into a covered area.</a:t>
            </a:r>
          </a:p>
          <a:p>
            <a:r>
              <a:rPr lang="en-US" altLang="en-US" sz="2000">
                <a:latin typeface="Andes Rounded" panose="02000000000000000000" pitchFamily="2" charset="0"/>
              </a:rPr>
              <a:t>During a storm, seek shelter. Hail of any size can be</a:t>
            </a:r>
            <a:br>
              <a:rPr lang="en-US" altLang="en-US" sz="2000">
                <a:latin typeface="Andes Rounded" panose="02000000000000000000" pitchFamily="2" charset="0"/>
              </a:rPr>
            </a:br>
            <a:r>
              <a:rPr lang="en-US" altLang="en-US" sz="2000">
                <a:latin typeface="Andes Rounded" panose="02000000000000000000" pitchFamily="2" charset="0"/>
              </a:rPr>
              <a:t>dangerous when pelted in high winds.</a:t>
            </a:r>
          </a:p>
          <a:p>
            <a:r>
              <a:rPr lang="en-US" altLang="en-US" sz="2000">
                <a:latin typeface="Andes Rounded" panose="02000000000000000000" pitchFamily="2" charset="0"/>
              </a:rPr>
              <a:t>Surfaces may become slick, so use caution if you’re outside.</a:t>
            </a:r>
          </a:p>
          <a:p>
            <a:r>
              <a:rPr lang="en-US" altLang="en-US" sz="2000">
                <a:latin typeface="Andes Rounded" panose="02000000000000000000" pitchFamily="2" charset="0"/>
              </a:rPr>
              <a:t>When driving into a hailstorm, find a safe place to pull over and turn your car so the hail is hitting the windshield. The safety glass will protect you. The hail could break the glass in other windows.</a:t>
            </a:r>
          </a:p>
        </p:txBody>
      </p:sp>
      <p:pic>
        <p:nvPicPr>
          <p:cNvPr id="27651" name="Picture 1">
            <a:extLst>
              <a:ext uri="{FF2B5EF4-FFF2-40B4-BE49-F238E27FC236}">
                <a16:creationId xmlns:a16="http://schemas.microsoft.com/office/drawing/2014/main" id="{BED15FB9-D4BB-F14E-9488-FDA246B14A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50812" y="131763"/>
            <a:ext cx="544513"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14">
            <a:extLst>
              <a:ext uri="{FF2B5EF4-FFF2-40B4-BE49-F238E27FC236}">
                <a16:creationId xmlns:a16="http://schemas.microsoft.com/office/drawing/2014/main" id="{E8E724E6-E897-E34B-AC3E-469B7F9574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4300" y="430213"/>
            <a:ext cx="11049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653" name="Straight Connector 9">
            <a:extLst>
              <a:ext uri="{FF2B5EF4-FFF2-40B4-BE49-F238E27FC236}">
                <a16:creationId xmlns:a16="http://schemas.microsoft.com/office/drawing/2014/main" id="{8B0D35FA-8DF0-DD47-A5C5-882AC58E5CFD}"/>
              </a:ext>
            </a:extLst>
          </p:cNvPr>
          <p:cNvCxnSpPr>
            <a:cxnSpLocks/>
          </p:cNvCxnSpPr>
          <p:nvPr/>
        </p:nvCxnSpPr>
        <p:spPr bwMode="auto">
          <a:xfrm>
            <a:off x="3924300" y="2362200"/>
            <a:ext cx="1295400" cy="0"/>
          </a:xfrm>
          <a:prstGeom prst="line">
            <a:avLst/>
          </a:prstGeom>
          <a:noFill/>
          <a:ln w="25400" algn="ctr">
            <a:solidFill>
              <a:srgbClr val="FFE7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 Placeholder 5">
            <a:extLst>
              <a:ext uri="{FF2B5EF4-FFF2-40B4-BE49-F238E27FC236}">
                <a16:creationId xmlns:a16="http://schemas.microsoft.com/office/drawing/2014/main" id="{D81B6091-495A-1B4B-8EFD-2985341CE2EC}"/>
              </a:ext>
            </a:extLst>
          </p:cNvPr>
          <p:cNvSpPr>
            <a:spLocks noGrp="1"/>
          </p:cNvSpPr>
          <p:nvPr>
            <p:ph type="body" sz="quarter" idx="13"/>
          </p:nvPr>
        </p:nvSpPr>
        <p:spPr>
          <a:xfrm>
            <a:off x="685800" y="1524000"/>
            <a:ext cx="7772400" cy="457200"/>
          </a:xfrm>
        </p:spPr>
        <p:txBody>
          <a:bodyPr/>
          <a:lstStyle/>
          <a:p>
            <a:pPr>
              <a:defRPr/>
            </a:pPr>
            <a:r>
              <a:rPr lang="en-US" dirty="0"/>
              <a:t>HAIL SAFETY</a:t>
            </a:r>
          </a:p>
        </p:txBody>
      </p:sp>
      <p:sp>
        <p:nvSpPr>
          <p:cNvPr id="27655" name="Text Placeholder 6">
            <a:extLst>
              <a:ext uri="{FF2B5EF4-FFF2-40B4-BE49-F238E27FC236}">
                <a16:creationId xmlns:a16="http://schemas.microsoft.com/office/drawing/2014/main" id="{40E283AA-7DC0-C046-9CAF-450850A2FA22}"/>
              </a:ext>
            </a:extLst>
          </p:cNvPr>
          <p:cNvSpPr>
            <a:spLocks noGrp="1" noChangeArrowheads="1"/>
          </p:cNvSpPr>
          <p:nvPr>
            <p:ph type="body" sz="quarter" idx="14"/>
          </p:nvPr>
        </p:nvSpPr>
        <p:spPr bwMode="auto">
          <a:xfrm>
            <a:off x="852488" y="371475"/>
            <a:ext cx="2195512" cy="25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latin typeface="Andes Rounded" panose="02000000000000000000" pitchFamily="2" charset="0"/>
              </a:rPr>
              <a:t>SEVERE WEATHER</a:t>
            </a:r>
          </a:p>
        </p:txBody>
      </p:sp>
      <p:pic>
        <p:nvPicPr>
          <p:cNvPr id="27656" name="Picture 2">
            <a:extLst>
              <a:ext uri="{FF2B5EF4-FFF2-40B4-BE49-F238E27FC236}">
                <a16:creationId xmlns:a16="http://schemas.microsoft.com/office/drawing/2014/main" id="{E621A743-DFE2-6B41-AA1A-5F4B2D44F60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50" y="274638"/>
            <a:ext cx="57785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9698" name="Text Placeholder 4">
            <a:extLst>
              <a:ext uri="{FF2B5EF4-FFF2-40B4-BE49-F238E27FC236}">
                <a16:creationId xmlns:a16="http://schemas.microsoft.com/office/drawing/2014/main" id="{2147B756-AFBC-DC41-B87C-13B7E4877711}"/>
              </a:ext>
            </a:extLst>
          </p:cNvPr>
          <p:cNvSpPr>
            <a:spLocks noGrp="1" noChangeArrowheads="1"/>
          </p:cNvSpPr>
          <p:nvPr>
            <p:ph type="body" sz="quarter" idx="11"/>
          </p:nvPr>
        </p:nvSpPr>
        <p:spPr bwMode="auto">
          <a:xfrm>
            <a:off x="1090613" y="2717800"/>
            <a:ext cx="6962775" cy="292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latin typeface="Andes Rounded" panose="02000000000000000000" pitchFamily="2" charset="0"/>
              </a:rPr>
              <a:t>In a home or building, move to a pre-designated shelter, such as a basement.</a:t>
            </a:r>
          </a:p>
          <a:p>
            <a:r>
              <a:rPr lang="en-US" altLang="en-US">
                <a:latin typeface="Andes Rounded" panose="02000000000000000000" pitchFamily="2" charset="0"/>
              </a:rPr>
              <a:t>If underground shelter is not available, move to an interior room or hallway on the lowest floor and get under a sturdy piece of furniture.</a:t>
            </a:r>
          </a:p>
          <a:p>
            <a:r>
              <a:rPr lang="en-US" altLang="en-US">
                <a:latin typeface="Andes Rounded" panose="02000000000000000000" pitchFamily="2" charset="0"/>
              </a:rPr>
              <a:t>Stay away from windows.</a:t>
            </a:r>
          </a:p>
        </p:txBody>
      </p:sp>
      <p:pic>
        <p:nvPicPr>
          <p:cNvPr id="29699" name="Picture 1">
            <a:extLst>
              <a:ext uri="{FF2B5EF4-FFF2-40B4-BE49-F238E27FC236}">
                <a16:creationId xmlns:a16="http://schemas.microsoft.com/office/drawing/2014/main" id="{EA8AE641-B31E-A745-8FCB-AB12E6F49E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50812" y="131763"/>
            <a:ext cx="544513"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14">
            <a:extLst>
              <a:ext uri="{FF2B5EF4-FFF2-40B4-BE49-F238E27FC236}">
                <a16:creationId xmlns:a16="http://schemas.microsoft.com/office/drawing/2014/main" id="{48865790-4242-DE4E-961C-F02967B921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4300" y="430213"/>
            <a:ext cx="11049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9701" name="Straight Connector 9">
            <a:extLst>
              <a:ext uri="{FF2B5EF4-FFF2-40B4-BE49-F238E27FC236}">
                <a16:creationId xmlns:a16="http://schemas.microsoft.com/office/drawing/2014/main" id="{8A76E63B-2889-4B43-8C25-CC268102FAF7}"/>
              </a:ext>
            </a:extLst>
          </p:cNvPr>
          <p:cNvCxnSpPr>
            <a:cxnSpLocks/>
          </p:cNvCxnSpPr>
          <p:nvPr/>
        </p:nvCxnSpPr>
        <p:spPr bwMode="auto">
          <a:xfrm>
            <a:off x="3924300" y="2362200"/>
            <a:ext cx="1295400" cy="0"/>
          </a:xfrm>
          <a:prstGeom prst="line">
            <a:avLst/>
          </a:prstGeom>
          <a:noFill/>
          <a:ln w="25400" algn="ctr">
            <a:solidFill>
              <a:srgbClr val="FFE7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 Placeholder 5">
            <a:extLst>
              <a:ext uri="{FF2B5EF4-FFF2-40B4-BE49-F238E27FC236}">
                <a16:creationId xmlns:a16="http://schemas.microsoft.com/office/drawing/2014/main" id="{D81B6091-495A-1B4B-8EFD-2985341CE2EC}"/>
              </a:ext>
            </a:extLst>
          </p:cNvPr>
          <p:cNvSpPr>
            <a:spLocks noGrp="1"/>
          </p:cNvSpPr>
          <p:nvPr>
            <p:ph type="body" sz="quarter" idx="13"/>
          </p:nvPr>
        </p:nvSpPr>
        <p:spPr>
          <a:xfrm>
            <a:off x="685800" y="1524000"/>
            <a:ext cx="7772400" cy="457200"/>
          </a:xfrm>
        </p:spPr>
        <p:txBody>
          <a:bodyPr/>
          <a:lstStyle/>
          <a:p>
            <a:pPr>
              <a:defRPr/>
            </a:pPr>
            <a:r>
              <a:rPr lang="en-US" dirty="0"/>
              <a:t>TORNADO SAFETY</a:t>
            </a:r>
          </a:p>
        </p:txBody>
      </p:sp>
      <p:sp>
        <p:nvSpPr>
          <p:cNvPr id="29703" name="Text Placeholder 6">
            <a:extLst>
              <a:ext uri="{FF2B5EF4-FFF2-40B4-BE49-F238E27FC236}">
                <a16:creationId xmlns:a16="http://schemas.microsoft.com/office/drawing/2014/main" id="{BCC65C32-0FD5-404D-AC48-604F2ED465B8}"/>
              </a:ext>
            </a:extLst>
          </p:cNvPr>
          <p:cNvSpPr>
            <a:spLocks noGrp="1" noChangeArrowheads="1"/>
          </p:cNvSpPr>
          <p:nvPr>
            <p:ph type="body" sz="quarter" idx="14"/>
          </p:nvPr>
        </p:nvSpPr>
        <p:spPr bwMode="auto">
          <a:xfrm>
            <a:off x="852488" y="371475"/>
            <a:ext cx="2195512" cy="25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latin typeface="Andes Rounded" panose="02000000000000000000" pitchFamily="2" charset="0"/>
              </a:rPr>
              <a:t>SEVERE WEATHER</a:t>
            </a:r>
          </a:p>
        </p:txBody>
      </p:sp>
      <p:pic>
        <p:nvPicPr>
          <p:cNvPr id="29704" name="Picture 8">
            <a:extLst>
              <a:ext uri="{FF2B5EF4-FFF2-40B4-BE49-F238E27FC236}">
                <a16:creationId xmlns:a16="http://schemas.microsoft.com/office/drawing/2014/main" id="{7042F4A4-D62F-AF45-8D8D-C7151AE25B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488" y="263525"/>
            <a:ext cx="59531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1746" name="Text Placeholder 4">
            <a:extLst>
              <a:ext uri="{FF2B5EF4-FFF2-40B4-BE49-F238E27FC236}">
                <a16:creationId xmlns:a16="http://schemas.microsoft.com/office/drawing/2014/main" id="{29887F6D-FB1D-C149-B3C1-8A78372882A0}"/>
              </a:ext>
            </a:extLst>
          </p:cNvPr>
          <p:cNvSpPr>
            <a:spLocks noGrp="1" noChangeArrowheads="1"/>
          </p:cNvSpPr>
          <p:nvPr>
            <p:ph type="body" sz="quarter" idx="11"/>
          </p:nvPr>
        </p:nvSpPr>
        <p:spPr bwMode="auto">
          <a:xfrm>
            <a:off x="850900" y="2717800"/>
            <a:ext cx="7443788" cy="292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latin typeface="Andes Rounded" panose="02000000000000000000" pitchFamily="2" charset="0"/>
              </a:rPr>
              <a:t>Don’t try to outrun a tornado in your car—leave it immediately and seek shelter in a sturdy building.</a:t>
            </a:r>
          </a:p>
          <a:p>
            <a:r>
              <a:rPr lang="en-US" altLang="en-US">
                <a:latin typeface="Andes Rounded" panose="02000000000000000000" pitchFamily="2" charset="0"/>
              </a:rPr>
              <a:t>Mobile homes should always be abandoned.</a:t>
            </a:r>
          </a:p>
          <a:p>
            <a:r>
              <a:rPr lang="en-US" altLang="en-US">
                <a:latin typeface="Andes Rounded" panose="02000000000000000000" pitchFamily="2" charset="0"/>
              </a:rPr>
              <a:t>If no shelter is available, get out of vehicles and find the most low-lying area (ditch, ravine, etc.), lay flat on your stomach and cover your head with your hands.</a:t>
            </a:r>
          </a:p>
        </p:txBody>
      </p:sp>
      <p:pic>
        <p:nvPicPr>
          <p:cNvPr id="31747" name="Picture 1">
            <a:extLst>
              <a:ext uri="{FF2B5EF4-FFF2-40B4-BE49-F238E27FC236}">
                <a16:creationId xmlns:a16="http://schemas.microsoft.com/office/drawing/2014/main" id="{078FABA1-94D9-504E-8373-4AB4F06205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50812" y="131763"/>
            <a:ext cx="544513"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14">
            <a:extLst>
              <a:ext uri="{FF2B5EF4-FFF2-40B4-BE49-F238E27FC236}">
                <a16:creationId xmlns:a16="http://schemas.microsoft.com/office/drawing/2014/main" id="{A2447E1F-3910-E24E-9B6C-5AD8E55CD8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4300" y="430213"/>
            <a:ext cx="11049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1749" name="Straight Connector 9">
            <a:extLst>
              <a:ext uri="{FF2B5EF4-FFF2-40B4-BE49-F238E27FC236}">
                <a16:creationId xmlns:a16="http://schemas.microsoft.com/office/drawing/2014/main" id="{6D2B88C4-177E-5D4E-A3A7-1204329DCA0B}"/>
              </a:ext>
            </a:extLst>
          </p:cNvPr>
          <p:cNvCxnSpPr>
            <a:cxnSpLocks/>
          </p:cNvCxnSpPr>
          <p:nvPr/>
        </p:nvCxnSpPr>
        <p:spPr bwMode="auto">
          <a:xfrm>
            <a:off x="3924300" y="2362200"/>
            <a:ext cx="1295400" cy="0"/>
          </a:xfrm>
          <a:prstGeom prst="line">
            <a:avLst/>
          </a:prstGeom>
          <a:noFill/>
          <a:ln w="25400" algn="ctr">
            <a:solidFill>
              <a:srgbClr val="FFE7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 Placeholder 5">
            <a:extLst>
              <a:ext uri="{FF2B5EF4-FFF2-40B4-BE49-F238E27FC236}">
                <a16:creationId xmlns:a16="http://schemas.microsoft.com/office/drawing/2014/main" id="{D81B6091-495A-1B4B-8EFD-2985341CE2EC}"/>
              </a:ext>
            </a:extLst>
          </p:cNvPr>
          <p:cNvSpPr>
            <a:spLocks noGrp="1"/>
          </p:cNvSpPr>
          <p:nvPr>
            <p:ph type="body" sz="quarter" idx="13"/>
          </p:nvPr>
        </p:nvSpPr>
        <p:spPr>
          <a:xfrm>
            <a:off x="685800" y="1524000"/>
            <a:ext cx="7772400" cy="457200"/>
          </a:xfrm>
        </p:spPr>
        <p:txBody>
          <a:bodyPr/>
          <a:lstStyle/>
          <a:p>
            <a:pPr>
              <a:defRPr/>
            </a:pPr>
            <a:r>
              <a:rPr lang="en-US" dirty="0"/>
              <a:t>TORNADO SAFETY</a:t>
            </a:r>
          </a:p>
        </p:txBody>
      </p:sp>
      <p:sp>
        <p:nvSpPr>
          <p:cNvPr id="31751" name="Text Placeholder 6">
            <a:extLst>
              <a:ext uri="{FF2B5EF4-FFF2-40B4-BE49-F238E27FC236}">
                <a16:creationId xmlns:a16="http://schemas.microsoft.com/office/drawing/2014/main" id="{B572084E-DF11-9C4C-93C9-74368D6CE71A}"/>
              </a:ext>
            </a:extLst>
          </p:cNvPr>
          <p:cNvSpPr>
            <a:spLocks noGrp="1" noChangeArrowheads="1"/>
          </p:cNvSpPr>
          <p:nvPr>
            <p:ph type="body" sz="quarter" idx="14"/>
          </p:nvPr>
        </p:nvSpPr>
        <p:spPr bwMode="auto">
          <a:xfrm>
            <a:off x="852488" y="371475"/>
            <a:ext cx="2195512" cy="25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latin typeface="Andes Rounded" panose="02000000000000000000" pitchFamily="2" charset="0"/>
              </a:rPr>
              <a:t>SEVERE WEATHER</a:t>
            </a:r>
          </a:p>
        </p:txBody>
      </p:sp>
      <p:pic>
        <p:nvPicPr>
          <p:cNvPr id="31752" name="Picture 8">
            <a:extLst>
              <a:ext uri="{FF2B5EF4-FFF2-40B4-BE49-F238E27FC236}">
                <a16:creationId xmlns:a16="http://schemas.microsoft.com/office/drawing/2014/main" id="{F3EBD8B8-CADC-0A44-8D87-E83A96A376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488" y="263525"/>
            <a:ext cx="59531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E53226"/>
        </a:solidFill>
        <a:effectLst/>
      </p:bgPr>
    </p:bg>
    <p:spTree>
      <p:nvGrpSpPr>
        <p:cNvPr id="1" name=""/>
        <p:cNvGrpSpPr/>
        <p:nvPr/>
      </p:nvGrpSpPr>
      <p:grpSpPr>
        <a:xfrm>
          <a:off x="0" y="0"/>
          <a:ext cx="0" cy="0"/>
          <a:chOff x="0" y="0"/>
          <a:chExt cx="0" cy="0"/>
        </a:xfrm>
      </p:grpSpPr>
      <p:sp>
        <p:nvSpPr>
          <p:cNvPr id="33794" name="Text Placeholder 4">
            <a:extLst>
              <a:ext uri="{FF2B5EF4-FFF2-40B4-BE49-F238E27FC236}">
                <a16:creationId xmlns:a16="http://schemas.microsoft.com/office/drawing/2014/main" id="{B581229F-26DC-D044-99FE-59A29D688B99}"/>
              </a:ext>
            </a:extLst>
          </p:cNvPr>
          <p:cNvSpPr>
            <a:spLocks noGrp="1" noChangeArrowheads="1"/>
          </p:cNvSpPr>
          <p:nvPr>
            <p:ph type="body" sz="quarter" idx="11"/>
          </p:nvPr>
        </p:nvSpPr>
        <p:spPr bwMode="auto">
          <a:xfrm>
            <a:off x="850900" y="2717800"/>
            <a:ext cx="7443788" cy="314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fontAlgn="ctr" hangingPunct="1">
              <a:spcAft>
                <a:spcPts val="1200"/>
              </a:spcAft>
            </a:pPr>
            <a:r>
              <a:rPr lang="en-US" altLang="en-US" b="1" dirty="0">
                <a:latin typeface="Andes Rounded SemiBold" pitchFamily="2" charset="0"/>
              </a:rPr>
              <a:t>STAY OUT OF THE SUN.</a:t>
            </a:r>
            <a:r>
              <a:rPr lang="en-US" altLang="en-US" b="1" dirty="0">
                <a:latin typeface="Andes Rounded" panose="02000000000000000000" pitchFamily="2" charset="0"/>
              </a:rPr>
              <a:t/>
            </a:r>
            <a:br>
              <a:rPr lang="en-US" altLang="en-US" b="1" dirty="0">
                <a:latin typeface="Andes Rounded" panose="02000000000000000000" pitchFamily="2" charset="0"/>
              </a:rPr>
            </a:br>
            <a:r>
              <a:rPr lang="en-US" altLang="en-US" sz="1800" dirty="0">
                <a:latin typeface="Andes Rounded" panose="02000000000000000000" pitchFamily="2" charset="0"/>
              </a:rPr>
              <a:t>Use sunscreen (SPF 15 or higher).</a:t>
            </a:r>
          </a:p>
          <a:p>
            <a:pPr eaLnBrk="1" fontAlgn="ctr" hangingPunct="1">
              <a:spcAft>
                <a:spcPts val="1200"/>
              </a:spcAft>
            </a:pPr>
            <a:r>
              <a:rPr lang="en-US" altLang="en-US" b="1" dirty="0">
                <a:latin typeface="Andes Rounded SemiBold" pitchFamily="2" charset="0"/>
              </a:rPr>
              <a:t>STAY HYDRATED.</a:t>
            </a:r>
            <a:r>
              <a:rPr lang="en-US" altLang="en-US" dirty="0">
                <a:latin typeface="Andes Rounded" panose="02000000000000000000" pitchFamily="2" charset="0"/>
              </a:rPr>
              <a:t/>
            </a:r>
            <a:br>
              <a:rPr lang="en-US" altLang="en-US" dirty="0">
                <a:latin typeface="Andes Rounded" panose="02000000000000000000" pitchFamily="2" charset="0"/>
              </a:rPr>
            </a:br>
            <a:r>
              <a:rPr lang="en-US" altLang="en-US" dirty="0">
                <a:latin typeface="Andes Rounded" panose="02000000000000000000" pitchFamily="2" charset="0"/>
              </a:rPr>
              <a:t>  </a:t>
            </a:r>
            <a:r>
              <a:rPr lang="en-US" altLang="en-US" sz="1800" dirty="0">
                <a:latin typeface="Andes Rounded" panose="02000000000000000000" pitchFamily="2" charset="0"/>
              </a:rPr>
              <a:t>Drink plenty of non-alcoholic and caffeine-free fluids.</a:t>
            </a:r>
          </a:p>
          <a:p>
            <a:pPr eaLnBrk="1" fontAlgn="ctr" hangingPunct="1">
              <a:spcAft>
                <a:spcPts val="1200"/>
              </a:spcAft>
            </a:pPr>
            <a:r>
              <a:rPr lang="en-US" altLang="en-US" b="1" dirty="0">
                <a:latin typeface="Andes Rounded SemiBold" pitchFamily="2" charset="0"/>
              </a:rPr>
              <a:t>INSULATE.</a:t>
            </a:r>
            <a:r>
              <a:rPr lang="en-US" altLang="en-US" sz="1800" dirty="0">
                <a:latin typeface="Andes Rounded" panose="02000000000000000000" pitchFamily="2" charset="0"/>
              </a:rPr>
              <a:t/>
            </a:r>
            <a:br>
              <a:rPr lang="en-US" altLang="en-US" sz="1800" dirty="0">
                <a:latin typeface="Andes Rounded" panose="02000000000000000000" pitchFamily="2" charset="0"/>
              </a:rPr>
            </a:br>
            <a:r>
              <a:rPr lang="en-US" altLang="en-US" sz="1800" dirty="0">
                <a:latin typeface="Andes Rounded" panose="02000000000000000000" pitchFamily="2" charset="0"/>
              </a:rPr>
              <a:t>Install window air conditioners snugly.</a:t>
            </a:r>
            <a:br>
              <a:rPr lang="en-US" altLang="en-US" sz="1800" dirty="0">
                <a:latin typeface="Andes Rounded" panose="02000000000000000000" pitchFamily="2" charset="0"/>
              </a:rPr>
            </a:br>
            <a:r>
              <a:rPr lang="en-US" altLang="en-US" sz="1800" dirty="0">
                <a:latin typeface="Andes Rounded" panose="02000000000000000000" pitchFamily="2" charset="0"/>
              </a:rPr>
              <a:t>Check air-conditioning ducts for proper insulation.</a:t>
            </a:r>
            <a:br>
              <a:rPr lang="en-US" altLang="en-US" sz="1800" dirty="0">
                <a:latin typeface="Andes Rounded" panose="02000000000000000000" pitchFamily="2" charset="0"/>
              </a:rPr>
            </a:br>
            <a:r>
              <a:rPr lang="en-US" altLang="en-US" sz="1800" dirty="0">
                <a:latin typeface="Andes Rounded" panose="02000000000000000000" pitchFamily="2" charset="0"/>
              </a:rPr>
              <a:t>Weather-strip doors and sills to keep cool air in.</a:t>
            </a:r>
          </a:p>
          <a:p>
            <a:pPr>
              <a:spcAft>
                <a:spcPts val="1200"/>
              </a:spcAft>
            </a:pPr>
            <a:endParaRPr lang="en-US" altLang="en-US" dirty="0">
              <a:latin typeface="Andes Rounded" panose="02000000000000000000" pitchFamily="2" charset="0"/>
            </a:endParaRPr>
          </a:p>
        </p:txBody>
      </p:sp>
      <p:pic>
        <p:nvPicPr>
          <p:cNvPr id="33795" name="Picture 1">
            <a:extLst>
              <a:ext uri="{FF2B5EF4-FFF2-40B4-BE49-F238E27FC236}">
                <a16:creationId xmlns:a16="http://schemas.microsoft.com/office/drawing/2014/main" id="{B4572F56-7534-A24B-AE71-36C9149F19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50812" y="131763"/>
            <a:ext cx="544513"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14">
            <a:extLst>
              <a:ext uri="{FF2B5EF4-FFF2-40B4-BE49-F238E27FC236}">
                <a16:creationId xmlns:a16="http://schemas.microsoft.com/office/drawing/2014/main" id="{EA14AFE8-6F3B-A945-A268-5304DAA473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4300" y="430213"/>
            <a:ext cx="11049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797" name="Straight Connector 9">
            <a:extLst>
              <a:ext uri="{FF2B5EF4-FFF2-40B4-BE49-F238E27FC236}">
                <a16:creationId xmlns:a16="http://schemas.microsoft.com/office/drawing/2014/main" id="{2256A963-C360-E044-BEE3-0CB00ECBE530}"/>
              </a:ext>
            </a:extLst>
          </p:cNvPr>
          <p:cNvCxnSpPr>
            <a:cxnSpLocks/>
          </p:cNvCxnSpPr>
          <p:nvPr/>
        </p:nvCxnSpPr>
        <p:spPr bwMode="auto">
          <a:xfrm>
            <a:off x="3924300" y="2362200"/>
            <a:ext cx="1295400" cy="0"/>
          </a:xfrm>
          <a:prstGeom prst="line">
            <a:avLst/>
          </a:prstGeom>
          <a:noFill/>
          <a:ln w="25400" algn="ctr">
            <a:solidFill>
              <a:srgbClr val="FDD700">
                <a:alpha val="9882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 Placeholder 5">
            <a:extLst>
              <a:ext uri="{FF2B5EF4-FFF2-40B4-BE49-F238E27FC236}">
                <a16:creationId xmlns:a16="http://schemas.microsoft.com/office/drawing/2014/main" id="{D81B6091-495A-1B4B-8EFD-2985341CE2EC}"/>
              </a:ext>
            </a:extLst>
          </p:cNvPr>
          <p:cNvSpPr>
            <a:spLocks noGrp="1"/>
          </p:cNvSpPr>
          <p:nvPr>
            <p:ph type="body" sz="quarter" idx="13"/>
          </p:nvPr>
        </p:nvSpPr>
        <p:spPr>
          <a:xfrm>
            <a:off x="685800" y="1524000"/>
            <a:ext cx="7772400" cy="457200"/>
          </a:xfrm>
        </p:spPr>
        <p:txBody>
          <a:bodyPr/>
          <a:lstStyle/>
          <a:p>
            <a:pPr>
              <a:defRPr/>
            </a:pPr>
            <a:r>
              <a:rPr lang="en-US" dirty="0"/>
              <a:t>EXTREME HEAT SAFETY</a:t>
            </a:r>
          </a:p>
        </p:txBody>
      </p:sp>
      <p:sp>
        <p:nvSpPr>
          <p:cNvPr id="33799" name="Text Placeholder 6">
            <a:extLst>
              <a:ext uri="{FF2B5EF4-FFF2-40B4-BE49-F238E27FC236}">
                <a16:creationId xmlns:a16="http://schemas.microsoft.com/office/drawing/2014/main" id="{ECECD5F5-2001-2E4C-AE7E-4EAE3C1E7906}"/>
              </a:ext>
            </a:extLst>
          </p:cNvPr>
          <p:cNvSpPr>
            <a:spLocks noGrp="1" noChangeArrowheads="1"/>
          </p:cNvSpPr>
          <p:nvPr>
            <p:ph type="body" sz="quarter" idx="14"/>
          </p:nvPr>
        </p:nvSpPr>
        <p:spPr bwMode="auto">
          <a:xfrm>
            <a:off x="852488" y="371475"/>
            <a:ext cx="2195512" cy="25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latin typeface="Andes Rounded" panose="02000000000000000000" pitchFamily="2" charset="0"/>
              </a:rPr>
              <a:t>SEVERE WEATHER</a:t>
            </a:r>
          </a:p>
        </p:txBody>
      </p:sp>
      <p:pic>
        <p:nvPicPr>
          <p:cNvPr id="33800" name="Picture 2">
            <a:extLst>
              <a:ext uri="{FF2B5EF4-FFF2-40B4-BE49-F238E27FC236}">
                <a16:creationId xmlns:a16="http://schemas.microsoft.com/office/drawing/2014/main" id="{ED9ABC22-EAA7-0445-8E48-8E8F5243F4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825" y="271463"/>
            <a:ext cx="5619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E53226"/>
        </a:solidFill>
        <a:effectLst/>
      </p:bgPr>
    </p:bg>
    <p:spTree>
      <p:nvGrpSpPr>
        <p:cNvPr id="1" name=""/>
        <p:cNvGrpSpPr/>
        <p:nvPr/>
      </p:nvGrpSpPr>
      <p:grpSpPr>
        <a:xfrm>
          <a:off x="0" y="0"/>
          <a:ext cx="0" cy="0"/>
          <a:chOff x="0" y="0"/>
          <a:chExt cx="0" cy="0"/>
        </a:xfrm>
      </p:grpSpPr>
      <p:sp>
        <p:nvSpPr>
          <p:cNvPr id="35842" name="Text Placeholder 4">
            <a:extLst>
              <a:ext uri="{FF2B5EF4-FFF2-40B4-BE49-F238E27FC236}">
                <a16:creationId xmlns:a16="http://schemas.microsoft.com/office/drawing/2014/main" id="{258F3EE2-2200-954D-B201-61BBDE1349BE}"/>
              </a:ext>
            </a:extLst>
          </p:cNvPr>
          <p:cNvSpPr>
            <a:spLocks noGrp="1" noChangeArrowheads="1"/>
          </p:cNvSpPr>
          <p:nvPr>
            <p:ph type="body" sz="quarter" idx="11"/>
          </p:nvPr>
        </p:nvSpPr>
        <p:spPr bwMode="auto">
          <a:xfrm>
            <a:off x="850900" y="2717800"/>
            <a:ext cx="7443788" cy="314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fontAlgn="ctr" hangingPunct="1">
              <a:spcAft>
                <a:spcPts val="1200"/>
              </a:spcAft>
            </a:pPr>
            <a:r>
              <a:rPr lang="en-US" altLang="en-US" b="1" dirty="0">
                <a:latin typeface="Andes Rounded SemiBold" pitchFamily="2" charset="0"/>
              </a:rPr>
              <a:t>HELP PREVENT DROUGHT.</a:t>
            </a:r>
            <a:r>
              <a:rPr lang="en-US" altLang="en-US" dirty="0">
                <a:latin typeface="Andes Rounded" panose="02000000000000000000" pitchFamily="2" charset="0"/>
              </a:rPr>
              <a:t/>
            </a:r>
            <a:br>
              <a:rPr lang="en-US" altLang="en-US" dirty="0">
                <a:latin typeface="Andes Rounded" panose="02000000000000000000" pitchFamily="2" charset="0"/>
              </a:rPr>
            </a:br>
            <a:r>
              <a:rPr lang="en-US" altLang="en-US" sz="1800" dirty="0">
                <a:latin typeface="Andes Rounded" panose="02000000000000000000" pitchFamily="2" charset="0"/>
              </a:rPr>
              <a:t>Water your lawn only when necessary and</a:t>
            </a:r>
            <a:br>
              <a:rPr lang="en-US" altLang="en-US" sz="1800" dirty="0">
                <a:latin typeface="Andes Rounded" panose="02000000000000000000" pitchFamily="2" charset="0"/>
              </a:rPr>
            </a:br>
            <a:r>
              <a:rPr lang="en-US" altLang="en-US" sz="1800" dirty="0">
                <a:latin typeface="Andes Rounded" panose="02000000000000000000" pitchFamily="2" charset="0"/>
              </a:rPr>
              <a:t>by adhering to local water restrictions.</a:t>
            </a:r>
          </a:p>
          <a:p>
            <a:pPr eaLnBrk="1" fontAlgn="ctr" hangingPunct="1">
              <a:spcAft>
                <a:spcPts val="1200"/>
              </a:spcAft>
            </a:pPr>
            <a:r>
              <a:rPr lang="en-US" altLang="en-US" b="1" dirty="0">
                <a:latin typeface="Andes Rounded SemiBold" pitchFamily="2" charset="0"/>
              </a:rPr>
              <a:t>HELP PREVENT WILDFIRES.</a:t>
            </a:r>
            <a:r>
              <a:rPr lang="en-US" altLang="en-US" dirty="0">
                <a:latin typeface="Andes Rounded" panose="02000000000000000000" pitchFamily="2" charset="0"/>
              </a:rPr>
              <a:t/>
            </a:r>
            <a:br>
              <a:rPr lang="en-US" altLang="en-US" dirty="0">
                <a:latin typeface="Andes Rounded" panose="02000000000000000000" pitchFamily="2" charset="0"/>
              </a:rPr>
            </a:br>
            <a:r>
              <a:rPr lang="en-US" altLang="en-US" dirty="0">
                <a:latin typeface="Andes Rounded" panose="02000000000000000000" pitchFamily="2" charset="0"/>
              </a:rPr>
              <a:t>  </a:t>
            </a:r>
            <a:r>
              <a:rPr lang="en-US" altLang="en-US" sz="1800" dirty="0">
                <a:latin typeface="Andes Rounded" panose="02000000000000000000" pitchFamily="2" charset="0"/>
              </a:rPr>
              <a:t>Respect ”no burn” days.</a:t>
            </a:r>
          </a:p>
          <a:p>
            <a:pPr eaLnBrk="1" fontAlgn="ctr" hangingPunct="1">
              <a:spcAft>
                <a:spcPts val="1200"/>
              </a:spcAft>
            </a:pPr>
            <a:r>
              <a:rPr lang="en-US" altLang="en-US" b="1" dirty="0">
                <a:latin typeface="Andes Rounded SemiBold" pitchFamily="2" charset="0"/>
              </a:rPr>
              <a:t>AVOID FIRES.</a:t>
            </a:r>
            <a:r>
              <a:rPr lang="en-US" altLang="en-US" sz="1800" dirty="0">
                <a:latin typeface="Andes Rounded" panose="02000000000000000000" pitchFamily="2" charset="0"/>
              </a:rPr>
              <a:t/>
            </a:r>
            <a:br>
              <a:rPr lang="en-US" altLang="en-US" sz="1800" dirty="0">
                <a:latin typeface="Andes Rounded" panose="02000000000000000000" pitchFamily="2" charset="0"/>
              </a:rPr>
            </a:br>
            <a:r>
              <a:rPr lang="en-US" altLang="en-US" sz="1800" dirty="0">
                <a:latin typeface="Andes Rounded" panose="02000000000000000000" pitchFamily="2" charset="0"/>
              </a:rPr>
              <a:t>Dispose of cigarettes responsibly. Dispose of hot charcoal</a:t>
            </a:r>
            <a:br>
              <a:rPr lang="en-US" altLang="en-US" sz="1800" dirty="0">
                <a:latin typeface="Andes Rounded" panose="02000000000000000000" pitchFamily="2" charset="0"/>
              </a:rPr>
            </a:br>
            <a:r>
              <a:rPr lang="en-US" altLang="en-US" sz="1800" dirty="0">
                <a:latin typeface="Andes Rounded" panose="02000000000000000000" pitchFamily="2" charset="0"/>
              </a:rPr>
              <a:t>in a non-flammable container or hose down before dumping.</a:t>
            </a:r>
          </a:p>
          <a:p>
            <a:pPr>
              <a:spcAft>
                <a:spcPts val="1200"/>
              </a:spcAft>
            </a:pPr>
            <a:endParaRPr lang="en-US" altLang="en-US" dirty="0">
              <a:latin typeface="Andes Rounded" panose="02000000000000000000" pitchFamily="2" charset="0"/>
            </a:endParaRPr>
          </a:p>
        </p:txBody>
      </p:sp>
      <p:pic>
        <p:nvPicPr>
          <p:cNvPr id="35843" name="Picture 1">
            <a:extLst>
              <a:ext uri="{FF2B5EF4-FFF2-40B4-BE49-F238E27FC236}">
                <a16:creationId xmlns:a16="http://schemas.microsoft.com/office/drawing/2014/main" id="{76F69E30-047A-484A-BE5D-953BB12224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50812" y="131763"/>
            <a:ext cx="544513"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14">
            <a:extLst>
              <a:ext uri="{FF2B5EF4-FFF2-40B4-BE49-F238E27FC236}">
                <a16:creationId xmlns:a16="http://schemas.microsoft.com/office/drawing/2014/main" id="{323CA198-CAA4-C74D-830C-292CA9D9E2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4300" y="430213"/>
            <a:ext cx="11049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5845" name="Straight Connector 9">
            <a:extLst>
              <a:ext uri="{FF2B5EF4-FFF2-40B4-BE49-F238E27FC236}">
                <a16:creationId xmlns:a16="http://schemas.microsoft.com/office/drawing/2014/main" id="{1E4C1B6A-A20B-EE40-8C2C-0C9F5BE15ED8}"/>
              </a:ext>
            </a:extLst>
          </p:cNvPr>
          <p:cNvCxnSpPr>
            <a:cxnSpLocks/>
          </p:cNvCxnSpPr>
          <p:nvPr/>
        </p:nvCxnSpPr>
        <p:spPr bwMode="auto">
          <a:xfrm>
            <a:off x="3924300" y="2362200"/>
            <a:ext cx="1295400" cy="0"/>
          </a:xfrm>
          <a:prstGeom prst="line">
            <a:avLst/>
          </a:prstGeom>
          <a:noFill/>
          <a:ln w="25400" algn="ctr">
            <a:solidFill>
              <a:srgbClr val="FDD7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 Placeholder 5">
            <a:extLst>
              <a:ext uri="{FF2B5EF4-FFF2-40B4-BE49-F238E27FC236}">
                <a16:creationId xmlns:a16="http://schemas.microsoft.com/office/drawing/2014/main" id="{D81B6091-495A-1B4B-8EFD-2985341CE2EC}"/>
              </a:ext>
            </a:extLst>
          </p:cNvPr>
          <p:cNvSpPr>
            <a:spLocks noGrp="1"/>
          </p:cNvSpPr>
          <p:nvPr>
            <p:ph type="body" sz="quarter" idx="13"/>
          </p:nvPr>
        </p:nvSpPr>
        <p:spPr>
          <a:xfrm>
            <a:off x="685800" y="1524000"/>
            <a:ext cx="7772400" cy="457200"/>
          </a:xfrm>
        </p:spPr>
        <p:txBody>
          <a:bodyPr/>
          <a:lstStyle/>
          <a:p>
            <a:pPr>
              <a:defRPr/>
            </a:pPr>
            <a:r>
              <a:rPr lang="en-US" dirty="0"/>
              <a:t>EXTREME HEAT SAFETY</a:t>
            </a:r>
          </a:p>
        </p:txBody>
      </p:sp>
      <p:sp>
        <p:nvSpPr>
          <p:cNvPr id="35847" name="Text Placeholder 6">
            <a:extLst>
              <a:ext uri="{FF2B5EF4-FFF2-40B4-BE49-F238E27FC236}">
                <a16:creationId xmlns:a16="http://schemas.microsoft.com/office/drawing/2014/main" id="{0DCD46C8-4B4E-4A4F-8C79-8D31656FFFC6}"/>
              </a:ext>
            </a:extLst>
          </p:cNvPr>
          <p:cNvSpPr>
            <a:spLocks noGrp="1" noChangeArrowheads="1"/>
          </p:cNvSpPr>
          <p:nvPr>
            <p:ph type="body" sz="quarter" idx="14"/>
          </p:nvPr>
        </p:nvSpPr>
        <p:spPr bwMode="auto">
          <a:xfrm>
            <a:off x="852488" y="371475"/>
            <a:ext cx="2195512" cy="25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latin typeface="Andes Rounded" panose="02000000000000000000" pitchFamily="2" charset="0"/>
              </a:rPr>
              <a:t>SEVERE WEATHER</a:t>
            </a:r>
          </a:p>
        </p:txBody>
      </p:sp>
      <p:pic>
        <p:nvPicPr>
          <p:cNvPr id="35848" name="Picture 2">
            <a:extLst>
              <a:ext uri="{FF2B5EF4-FFF2-40B4-BE49-F238E27FC236}">
                <a16:creationId xmlns:a16="http://schemas.microsoft.com/office/drawing/2014/main" id="{FD1B55E3-D62E-F04F-93A7-46F91E5FE0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825" y="271463"/>
            <a:ext cx="5619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7AC8C"/>
        </a:solidFill>
        <a:effectLst/>
      </p:bgPr>
    </p:bg>
    <p:spTree>
      <p:nvGrpSpPr>
        <p:cNvPr id="1" name=""/>
        <p:cNvGrpSpPr/>
        <p:nvPr/>
      </p:nvGrpSpPr>
      <p:grpSpPr>
        <a:xfrm>
          <a:off x="0" y="0"/>
          <a:ext cx="0" cy="0"/>
          <a:chOff x="0" y="0"/>
          <a:chExt cx="0" cy="0"/>
        </a:xfrm>
      </p:grpSpPr>
      <p:pic>
        <p:nvPicPr>
          <p:cNvPr id="37890" name="Picture 7">
            <a:extLst>
              <a:ext uri="{FF2B5EF4-FFF2-40B4-BE49-F238E27FC236}">
                <a16:creationId xmlns:a16="http://schemas.microsoft.com/office/drawing/2014/main" id="{46FB3CA9-40FA-B743-A678-E92C18E808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514600"/>
            <a:ext cx="7315200"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57AC8C"/>
        </a:solidFill>
        <a:effectLst/>
      </p:bgPr>
    </p:bg>
    <p:spTree>
      <p:nvGrpSpPr>
        <p:cNvPr id="1" name=""/>
        <p:cNvGrpSpPr/>
        <p:nvPr/>
      </p:nvGrpSpPr>
      <p:grpSpPr>
        <a:xfrm>
          <a:off x="0" y="0"/>
          <a:ext cx="0" cy="0"/>
          <a:chOff x="0" y="0"/>
          <a:chExt cx="0" cy="0"/>
        </a:xfrm>
      </p:grpSpPr>
      <p:pic>
        <p:nvPicPr>
          <p:cNvPr id="38915" name="Picture 1">
            <a:extLst>
              <a:ext uri="{FF2B5EF4-FFF2-40B4-BE49-F238E27FC236}">
                <a16:creationId xmlns:a16="http://schemas.microsoft.com/office/drawing/2014/main" id="{0D4A81D8-D080-FE42-B3DB-3010DCDCB7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50812" y="131763"/>
            <a:ext cx="544513"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14">
            <a:extLst>
              <a:ext uri="{FF2B5EF4-FFF2-40B4-BE49-F238E27FC236}">
                <a16:creationId xmlns:a16="http://schemas.microsoft.com/office/drawing/2014/main" id="{88A76CFD-C9B1-D74B-B4E4-C90339F780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4300" y="430213"/>
            <a:ext cx="11049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 Placeholder 6">
            <a:extLst>
              <a:ext uri="{FF2B5EF4-FFF2-40B4-BE49-F238E27FC236}">
                <a16:creationId xmlns:a16="http://schemas.microsoft.com/office/drawing/2014/main" id="{6BFBADB5-C7D5-AD46-B729-D9419BCD1D61}"/>
              </a:ext>
            </a:extLst>
          </p:cNvPr>
          <p:cNvSpPr>
            <a:spLocks noGrp="1" noChangeArrowheads="1"/>
          </p:cNvSpPr>
          <p:nvPr>
            <p:ph type="body" sz="quarter" idx="14"/>
          </p:nvPr>
        </p:nvSpPr>
        <p:spPr bwMode="auto">
          <a:xfrm>
            <a:off x="852488" y="371475"/>
            <a:ext cx="2347912" cy="25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latin typeface="Andes Rounded" panose="02000000000000000000" pitchFamily="2" charset="0"/>
              </a:rPr>
              <a:t>SPOT THE HAZARDS</a:t>
            </a:r>
          </a:p>
        </p:txBody>
      </p:sp>
      <p:pic>
        <p:nvPicPr>
          <p:cNvPr id="38918" name="Picture 8">
            <a:extLst>
              <a:ext uri="{FF2B5EF4-FFF2-40B4-BE49-F238E27FC236}">
                <a16:creationId xmlns:a16="http://schemas.microsoft.com/office/drawing/2014/main" id="{48C44826-5E79-1346-A1F2-C52604A220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638" y="288925"/>
            <a:ext cx="544512"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4">
            <a:extLst>
              <a:ext uri="{FF2B5EF4-FFF2-40B4-BE49-F238E27FC236}">
                <a16:creationId xmlns:a16="http://schemas.microsoft.com/office/drawing/2014/main" id="{9162203F-BE1C-CD4B-AE7E-1A25D60516FC}"/>
              </a:ext>
            </a:extLst>
          </p:cNvPr>
          <p:cNvSpPr txBox="1">
            <a:spLocks/>
          </p:cNvSpPr>
          <p:nvPr/>
        </p:nvSpPr>
        <p:spPr>
          <a:xfrm>
            <a:off x="685800" y="1371600"/>
            <a:ext cx="8305800" cy="4724400"/>
          </a:xfrm>
          <a:prstGeom prst="rect">
            <a:avLst/>
          </a:prstGeom>
        </p:spPr>
        <p:txBody>
          <a:bodyPr numCol="2"/>
          <a:lstStyle>
            <a:lvl1pPr marL="0" indent="0" algn="ctr" rtl="0" eaLnBrk="0" fontAlgn="base" hangingPunct="0">
              <a:spcBef>
                <a:spcPts val="600"/>
              </a:spcBef>
              <a:spcAft>
                <a:spcPts val="1800"/>
              </a:spcAft>
              <a:buClr>
                <a:schemeClr val="hlink"/>
              </a:buClr>
              <a:buSzPct val="70000"/>
              <a:buFont typeface="Wingdings" pitchFamily="2" charset="2"/>
              <a:buNone/>
              <a:defRPr sz="2400" b="0" i="0" kern="1200">
                <a:solidFill>
                  <a:schemeClr val="tx1"/>
                </a:solidFill>
                <a:effectLst/>
                <a:latin typeface="Andes Rounded" panose="02000000000000000000" pitchFamily="2" charset="77"/>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Aft>
                <a:spcPts val="1600"/>
              </a:spcAft>
              <a:defRPr/>
            </a:pPr>
            <a:r>
              <a:rPr lang="en-US" altLang="en-US" sz="2200" b="1" cap="all" dirty="0">
                <a:solidFill>
                  <a:srgbClr val="D60000"/>
                </a:solidFill>
                <a:latin typeface="Andes Rounded Black" panose="02000000000000000000" pitchFamily="2" charset="77"/>
              </a:rPr>
              <a:t>+ </a:t>
            </a:r>
            <a:r>
              <a:rPr lang="en-US" altLang="en-US" sz="2200" b="1" cap="all" dirty="0"/>
              <a:t>Industrial Chemicals</a:t>
            </a:r>
          </a:p>
          <a:p>
            <a:pPr algn="l">
              <a:spcAft>
                <a:spcPts val="1600"/>
              </a:spcAft>
              <a:defRPr/>
            </a:pPr>
            <a:r>
              <a:rPr lang="en-US" altLang="en-US" sz="2200" b="1" cap="all" dirty="0">
                <a:solidFill>
                  <a:srgbClr val="D60000"/>
                </a:solidFill>
                <a:latin typeface="Andes Rounded Black" panose="02000000000000000000" pitchFamily="2" charset="77"/>
              </a:rPr>
              <a:t>+ </a:t>
            </a:r>
            <a:r>
              <a:rPr lang="en-US" altLang="en-US" sz="2200" b="1" cap="all" dirty="0"/>
              <a:t>Biological</a:t>
            </a:r>
          </a:p>
          <a:p>
            <a:pPr algn="l">
              <a:spcAft>
                <a:spcPts val="1600"/>
              </a:spcAft>
              <a:defRPr/>
            </a:pPr>
            <a:r>
              <a:rPr lang="en-US" altLang="en-US" sz="2200" b="1" cap="all" dirty="0">
                <a:solidFill>
                  <a:srgbClr val="D60000"/>
                </a:solidFill>
                <a:latin typeface="Andes Rounded Black" panose="02000000000000000000" pitchFamily="2" charset="77"/>
              </a:rPr>
              <a:t>+ </a:t>
            </a:r>
            <a:r>
              <a:rPr lang="en-US" altLang="en-US" sz="2200" b="1" cap="all" dirty="0"/>
              <a:t>Nuclear/Radiological</a:t>
            </a:r>
          </a:p>
          <a:p>
            <a:pPr algn="l">
              <a:spcAft>
                <a:spcPts val="1600"/>
              </a:spcAft>
              <a:defRPr/>
            </a:pPr>
            <a:r>
              <a:rPr lang="en-US" altLang="en-US" sz="2200" b="1" cap="all" dirty="0">
                <a:solidFill>
                  <a:srgbClr val="D60000"/>
                </a:solidFill>
                <a:latin typeface="Andes Rounded Black" panose="02000000000000000000" pitchFamily="2" charset="77"/>
              </a:rPr>
              <a:t>+ </a:t>
            </a:r>
            <a:r>
              <a:rPr lang="en-US" altLang="en-US" sz="2200" b="1" cap="all" dirty="0"/>
              <a:t>Transportation of</a:t>
            </a:r>
            <a:br>
              <a:rPr lang="en-US" altLang="en-US" sz="2200" b="1" cap="all" dirty="0"/>
            </a:br>
            <a:r>
              <a:rPr lang="en-US" altLang="en-US" sz="2200" b="1" cap="all" dirty="0"/>
              <a:t>   Hazardous Materials</a:t>
            </a:r>
          </a:p>
          <a:p>
            <a:pPr algn="l">
              <a:spcAft>
                <a:spcPts val="1600"/>
              </a:spcAft>
              <a:defRPr/>
            </a:pPr>
            <a:r>
              <a:rPr lang="en-US" altLang="en-US" sz="2200" b="1" cap="all" dirty="0">
                <a:solidFill>
                  <a:srgbClr val="D60000"/>
                </a:solidFill>
                <a:latin typeface="Andes Rounded Black" panose="02000000000000000000" pitchFamily="2" charset="77"/>
              </a:rPr>
              <a:t>+ </a:t>
            </a:r>
            <a:r>
              <a:rPr lang="en-US" altLang="en-US" sz="2200" b="1" cap="all" dirty="0"/>
              <a:t>Household Chemicals</a:t>
            </a:r>
          </a:p>
          <a:p>
            <a:pPr algn="l">
              <a:spcAft>
                <a:spcPts val="1600"/>
              </a:spcAft>
              <a:defRPr/>
            </a:pPr>
            <a:r>
              <a:rPr lang="en-US" altLang="en-US" sz="2200" b="1" cap="all" dirty="0">
                <a:solidFill>
                  <a:srgbClr val="D60000"/>
                </a:solidFill>
                <a:latin typeface="Andes Rounded Black" panose="02000000000000000000" pitchFamily="2" charset="77"/>
              </a:rPr>
              <a:t>+ </a:t>
            </a:r>
            <a:r>
              <a:rPr lang="en-US" altLang="en-US" sz="2200" b="1" cap="all" dirty="0"/>
              <a:t>Epidemics/Pandemics</a:t>
            </a:r>
          </a:p>
          <a:p>
            <a:pPr algn="l">
              <a:spcAft>
                <a:spcPts val="1600"/>
              </a:spcAft>
              <a:defRPr/>
            </a:pPr>
            <a:r>
              <a:rPr lang="en-US" altLang="en-US" sz="2200" b="1" cap="all" dirty="0">
                <a:solidFill>
                  <a:srgbClr val="D60000"/>
                </a:solidFill>
                <a:latin typeface="Andes Rounded Black" panose="02000000000000000000" pitchFamily="2" charset="77"/>
              </a:rPr>
              <a:t>+ </a:t>
            </a:r>
            <a:r>
              <a:rPr lang="en-US" altLang="en-US" sz="2200" b="1" cap="all" dirty="0"/>
              <a:t>Carbon Monoxide</a:t>
            </a:r>
            <a:br>
              <a:rPr lang="en-US" altLang="en-US" sz="2200" b="1" cap="all" dirty="0"/>
            </a:br>
            <a:r>
              <a:rPr lang="en-US" altLang="en-US" sz="2200" b="1" cap="all" dirty="0"/>
              <a:t>   Poisoning</a:t>
            </a:r>
          </a:p>
          <a:p>
            <a:pPr algn="l">
              <a:spcAft>
                <a:spcPts val="1600"/>
              </a:spcAft>
              <a:defRPr/>
            </a:pPr>
            <a:endParaRPr lang="en-US" altLang="en-US" sz="2200" b="1" cap="all" dirty="0"/>
          </a:p>
          <a:p>
            <a:pPr algn="l">
              <a:spcAft>
                <a:spcPts val="1600"/>
              </a:spcAft>
              <a:defRPr/>
            </a:pPr>
            <a:r>
              <a:rPr lang="en-US" altLang="en-US" sz="2200" b="1" cap="all" dirty="0">
                <a:solidFill>
                  <a:srgbClr val="D60000"/>
                </a:solidFill>
                <a:latin typeface="Andes Rounded Black" panose="02000000000000000000" pitchFamily="2" charset="77"/>
              </a:rPr>
              <a:t>+ </a:t>
            </a:r>
            <a:r>
              <a:rPr lang="en-US" altLang="en-US" sz="2200" b="1" cap="all" dirty="0"/>
              <a:t>Workplace or</a:t>
            </a:r>
            <a:br>
              <a:rPr lang="en-US" altLang="en-US" sz="2200" b="1" cap="all" dirty="0"/>
            </a:br>
            <a:r>
              <a:rPr lang="en-US" altLang="en-US" sz="2200" b="1" cap="all" dirty="0"/>
              <a:t>   SCHOOL Shootings</a:t>
            </a:r>
          </a:p>
          <a:p>
            <a:pPr algn="l">
              <a:spcAft>
                <a:spcPts val="1600"/>
              </a:spcAft>
              <a:defRPr/>
            </a:pPr>
            <a:r>
              <a:rPr lang="en-US" altLang="en-US" sz="2200" b="1" cap="all" dirty="0">
                <a:solidFill>
                  <a:srgbClr val="D60000"/>
                </a:solidFill>
                <a:latin typeface="Andes Rounded Black" panose="02000000000000000000" pitchFamily="2" charset="77"/>
              </a:rPr>
              <a:t>+ </a:t>
            </a:r>
            <a:r>
              <a:rPr lang="en-US" altLang="en-US" sz="2200" b="1" cap="all" dirty="0"/>
              <a:t>Gas Well &amp; Pipelines</a:t>
            </a:r>
          </a:p>
          <a:p>
            <a:pPr algn="l">
              <a:spcAft>
                <a:spcPts val="1600"/>
              </a:spcAft>
              <a:defRPr/>
            </a:pPr>
            <a:r>
              <a:rPr lang="en-US" altLang="en-US" sz="2200" b="1" cap="all" dirty="0">
                <a:solidFill>
                  <a:srgbClr val="D60000"/>
                </a:solidFill>
                <a:latin typeface="Andes Rounded Black" panose="02000000000000000000" pitchFamily="2" charset="77"/>
              </a:rPr>
              <a:t>+ </a:t>
            </a:r>
            <a:r>
              <a:rPr lang="en-US" altLang="en-US" sz="2200" b="1" cap="all" dirty="0"/>
              <a:t>TERRORISM</a:t>
            </a:r>
          </a:p>
          <a:p>
            <a:pPr algn="l">
              <a:spcAft>
                <a:spcPts val="1600"/>
              </a:spcAft>
              <a:defRPr/>
            </a:pPr>
            <a:r>
              <a:rPr lang="en-US" altLang="en-US" sz="2200" b="1" cap="all" dirty="0">
                <a:solidFill>
                  <a:srgbClr val="D60000"/>
                </a:solidFill>
                <a:latin typeface="Andes Rounded Black" panose="02000000000000000000" pitchFamily="2" charset="77"/>
              </a:rPr>
              <a:t>+ </a:t>
            </a:r>
            <a:r>
              <a:rPr lang="en-US" altLang="en-US" sz="2200" b="1" cap="all" dirty="0"/>
              <a:t>Traveling During</a:t>
            </a:r>
            <a:br>
              <a:rPr lang="en-US" altLang="en-US" sz="2200" b="1" cap="all" dirty="0"/>
            </a:br>
            <a:r>
              <a:rPr lang="en-US" altLang="en-US" sz="2200" b="1" cap="all" dirty="0"/>
              <a:t>   the Holidays</a:t>
            </a:r>
          </a:p>
          <a:p>
            <a:pPr algn="l">
              <a:spcAft>
                <a:spcPts val="1600"/>
              </a:spcAft>
              <a:defRPr/>
            </a:pPr>
            <a:r>
              <a:rPr lang="en-US" altLang="en-US" sz="2200" b="1" cap="all" dirty="0">
                <a:solidFill>
                  <a:srgbClr val="D60000"/>
                </a:solidFill>
                <a:latin typeface="Andes Rounded Black" panose="02000000000000000000" pitchFamily="2" charset="77"/>
              </a:rPr>
              <a:t>+ </a:t>
            </a:r>
            <a:r>
              <a:rPr lang="en-US" altLang="en-US" sz="2200" b="1" cap="all" dirty="0"/>
              <a:t>Holiday Hazards</a:t>
            </a:r>
          </a:p>
          <a:p>
            <a:pPr algn="l">
              <a:spcAft>
                <a:spcPts val="1600"/>
              </a:spcAft>
              <a:defRPr/>
            </a:pPr>
            <a:r>
              <a:rPr lang="en-US" altLang="en-US" sz="2200" b="1" cap="all" dirty="0">
                <a:solidFill>
                  <a:srgbClr val="D60000"/>
                </a:solidFill>
                <a:latin typeface="Andes Rounded Black" panose="02000000000000000000" pitchFamily="2" charset="77"/>
              </a:rPr>
              <a:t>+ </a:t>
            </a:r>
            <a:r>
              <a:rPr lang="en-US" altLang="en-US" sz="2200" b="1" cap="all" dirty="0"/>
              <a:t>9-1-1 Emergency</a:t>
            </a:r>
          </a:p>
          <a:p>
            <a:pPr algn="l">
              <a:spcAft>
                <a:spcPts val="1600"/>
              </a:spcAft>
              <a:defRPr/>
            </a:pPr>
            <a:r>
              <a:rPr lang="en-US" altLang="en-US" sz="2200" b="1" cap="all" dirty="0">
                <a:solidFill>
                  <a:srgbClr val="C00000"/>
                </a:solidFill>
                <a:latin typeface="Andes Rounded Black" panose="02000000000000000000" pitchFamily="2" charset="77"/>
              </a:rPr>
              <a:t>+ </a:t>
            </a:r>
            <a:r>
              <a:rPr lang="en-US" altLang="en-US" sz="2200" b="1" cap="all" dirty="0"/>
              <a:t>House Fires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57AC8C"/>
        </a:solidFill>
        <a:effectLst/>
      </p:bgPr>
    </p:bg>
    <p:spTree>
      <p:nvGrpSpPr>
        <p:cNvPr id="1" name=""/>
        <p:cNvGrpSpPr/>
        <p:nvPr/>
      </p:nvGrpSpPr>
      <p:grpSpPr>
        <a:xfrm>
          <a:off x="0" y="0"/>
          <a:ext cx="0" cy="0"/>
          <a:chOff x="0" y="0"/>
          <a:chExt cx="0" cy="0"/>
        </a:xfrm>
      </p:grpSpPr>
      <p:sp>
        <p:nvSpPr>
          <p:cNvPr id="29698" name="Text Placeholder 4">
            <a:extLst>
              <a:ext uri="{FF2B5EF4-FFF2-40B4-BE49-F238E27FC236}">
                <a16:creationId xmlns:a16="http://schemas.microsoft.com/office/drawing/2014/main" id="{2147B756-AFBC-DC41-B87C-13B7E4877711}"/>
              </a:ext>
            </a:extLst>
          </p:cNvPr>
          <p:cNvSpPr>
            <a:spLocks noGrp="1" noChangeArrowheads="1"/>
          </p:cNvSpPr>
          <p:nvPr>
            <p:ph type="body" sz="quarter" idx="11"/>
          </p:nvPr>
        </p:nvSpPr>
        <p:spPr bwMode="auto">
          <a:xfrm>
            <a:off x="1090613" y="2717800"/>
            <a:ext cx="6962775" cy="292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Andes Rounded" panose="02000000000000000000" pitchFamily="2" charset="0"/>
              </a:rPr>
              <a:t>Stay aware of your surroundings.</a:t>
            </a:r>
          </a:p>
          <a:p>
            <a:r>
              <a:rPr lang="en-US" altLang="en-US" dirty="0">
                <a:latin typeface="Andes Rounded" panose="02000000000000000000" pitchFamily="2" charset="0"/>
              </a:rPr>
              <a:t>U</a:t>
            </a:r>
            <a:r>
              <a:rPr lang="en-US" altLang="en-US" dirty="0" smtClean="0">
                <a:latin typeface="Andes Rounded" panose="02000000000000000000" pitchFamily="2" charset="0"/>
              </a:rPr>
              <a:t>se </a:t>
            </a:r>
            <a:r>
              <a:rPr lang="en-US" altLang="en-US" dirty="0">
                <a:latin typeface="Andes Rounded" panose="02000000000000000000" pitchFamily="2" charset="0"/>
              </a:rPr>
              <a:t>your senses to help you </a:t>
            </a:r>
            <a:br>
              <a:rPr lang="en-US" altLang="en-US" dirty="0">
                <a:latin typeface="Andes Rounded" panose="02000000000000000000" pitchFamily="2" charset="0"/>
              </a:rPr>
            </a:br>
            <a:r>
              <a:rPr lang="en-US" altLang="en-US" dirty="0">
                <a:latin typeface="Andes Rounded" panose="02000000000000000000" pitchFamily="2" charset="0"/>
              </a:rPr>
              <a:t>decide how to act. (Do you see a gas cloud? </a:t>
            </a:r>
            <a:br>
              <a:rPr lang="en-US" altLang="en-US" dirty="0">
                <a:latin typeface="Andes Rounded" panose="02000000000000000000" pitchFamily="2" charset="0"/>
              </a:rPr>
            </a:br>
            <a:r>
              <a:rPr lang="en-US" altLang="en-US" dirty="0">
                <a:latin typeface="Andes Rounded" panose="02000000000000000000" pitchFamily="2" charset="0"/>
              </a:rPr>
              <a:t>Smell a sharp odor? Hear an explosion?)</a:t>
            </a:r>
          </a:p>
          <a:p>
            <a:r>
              <a:rPr lang="en-US" altLang="en-US" dirty="0">
                <a:latin typeface="Andes Rounded" panose="02000000000000000000" pitchFamily="2" charset="0"/>
              </a:rPr>
              <a:t>Follow directions from officials about </a:t>
            </a:r>
            <a:br>
              <a:rPr lang="en-US" altLang="en-US" dirty="0">
                <a:latin typeface="Andes Rounded" panose="02000000000000000000" pitchFamily="2" charset="0"/>
              </a:rPr>
            </a:br>
            <a:r>
              <a:rPr lang="en-US" altLang="en-US" dirty="0">
                <a:latin typeface="Andes Rounded" panose="02000000000000000000" pitchFamily="2" charset="0"/>
              </a:rPr>
              <a:t>sheltering-in-place or evacuating.</a:t>
            </a:r>
          </a:p>
        </p:txBody>
      </p:sp>
      <p:pic>
        <p:nvPicPr>
          <p:cNvPr id="29699" name="Picture 1">
            <a:extLst>
              <a:ext uri="{FF2B5EF4-FFF2-40B4-BE49-F238E27FC236}">
                <a16:creationId xmlns:a16="http://schemas.microsoft.com/office/drawing/2014/main" id="{EA8AE641-B31E-A745-8FCB-AB12E6F49E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50812" y="131763"/>
            <a:ext cx="544513"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14">
            <a:extLst>
              <a:ext uri="{FF2B5EF4-FFF2-40B4-BE49-F238E27FC236}">
                <a16:creationId xmlns:a16="http://schemas.microsoft.com/office/drawing/2014/main" id="{48865790-4242-DE4E-961C-F02967B921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4300" y="430213"/>
            <a:ext cx="11049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9701" name="Straight Connector 9">
            <a:extLst>
              <a:ext uri="{FF2B5EF4-FFF2-40B4-BE49-F238E27FC236}">
                <a16:creationId xmlns:a16="http://schemas.microsoft.com/office/drawing/2014/main" id="{8A76E63B-2889-4B43-8C25-CC268102FAF7}"/>
              </a:ext>
            </a:extLst>
          </p:cNvPr>
          <p:cNvCxnSpPr>
            <a:cxnSpLocks/>
          </p:cNvCxnSpPr>
          <p:nvPr/>
        </p:nvCxnSpPr>
        <p:spPr bwMode="auto">
          <a:xfrm>
            <a:off x="3924300" y="2362200"/>
            <a:ext cx="1295400" cy="0"/>
          </a:xfrm>
          <a:prstGeom prst="line">
            <a:avLst/>
          </a:prstGeom>
          <a:noFill/>
          <a:ln w="25400" algn="ctr">
            <a:solidFill>
              <a:srgbClr val="FFE7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 Placeholder 5">
            <a:extLst>
              <a:ext uri="{FF2B5EF4-FFF2-40B4-BE49-F238E27FC236}">
                <a16:creationId xmlns:a16="http://schemas.microsoft.com/office/drawing/2014/main" id="{D81B6091-495A-1B4B-8EFD-2985341CE2EC}"/>
              </a:ext>
            </a:extLst>
          </p:cNvPr>
          <p:cNvSpPr>
            <a:spLocks noGrp="1"/>
          </p:cNvSpPr>
          <p:nvPr>
            <p:ph type="body" sz="quarter" idx="13"/>
          </p:nvPr>
        </p:nvSpPr>
        <p:spPr>
          <a:xfrm>
            <a:off x="685800" y="1524000"/>
            <a:ext cx="7772400" cy="457200"/>
          </a:xfrm>
        </p:spPr>
        <p:txBody>
          <a:bodyPr/>
          <a:lstStyle/>
          <a:p>
            <a:pPr>
              <a:defRPr/>
            </a:pPr>
            <a:r>
              <a:rPr lang="en-US" dirty="0"/>
              <a:t>HAZARDOUS MATERIALS</a:t>
            </a:r>
          </a:p>
        </p:txBody>
      </p:sp>
      <p:sp>
        <p:nvSpPr>
          <p:cNvPr id="29703" name="Text Placeholder 6">
            <a:extLst>
              <a:ext uri="{FF2B5EF4-FFF2-40B4-BE49-F238E27FC236}">
                <a16:creationId xmlns:a16="http://schemas.microsoft.com/office/drawing/2014/main" id="{BCC65C32-0FD5-404D-AC48-604F2ED465B8}"/>
              </a:ext>
            </a:extLst>
          </p:cNvPr>
          <p:cNvSpPr>
            <a:spLocks noGrp="1" noChangeArrowheads="1"/>
          </p:cNvSpPr>
          <p:nvPr>
            <p:ph type="body" sz="quarter" idx="14"/>
          </p:nvPr>
        </p:nvSpPr>
        <p:spPr bwMode="auto">
          <a:xfrm>
            <a:off x="852488" y="371475"/>
            <a:ext cx="2347912" cy="25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Andes Rounded" panose="02000000000000000000" pitchFamily="2" charset="0"/>
              </a:rPr>
              <a:t>SPOT THE HAZARDS</a:t>
            </a:r>
          </a:p>
        </p:txBody>
      </p:sp>
      <p:pic>
        <p:nvPicPr>
          <p:cNvPr id="5" name="Picture 4">
            <a:extLst>
              <a:ext uri="{FF2B5EF4-FFF2-40B4-BE49-F238E27FC236}">
                <a16:creationId xmlns:a16="http://schemas.microsoft.com/office/drawing/2014/main" id="{38E895B1-DBFA-BA4E-9F58-78AB34E2D72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26428" y="218282"/>
            <a:ext cx="685800" cy="685800"/>
          </a:xfrm>
          <a:prstGeom prst="rect">
            <a:avLst/>
          </a:prstGeom>
        </p:spPr>
      </p:pic>
    </p:spTree>
    <p:extLst>
      <p:ext uri="{BB962C8B-B14F-4D97-AF65-F5344CB8AC3E}">
        <p14:creationId xmlns:p14="http://schemas.microsoft.com/office/powerpoint/2010/main" val="2902318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57AC8C"/>
        </a:solidFill>
        <a:effectLst/>
      </p:bgPr>
    </p:bg>
    <p:spTree>
      <p:nvGrpSpPr>
        <p:cNvPr id="1" name=""/>
        <p:cNvGrpSpPr/>
        <p:nvPr/>
      </p:nvGrpSpPr>
      <p:grpSpPr>
        <a:xfrm>
          <a:off x="0" y="0"/>
          <a:ext cx="0" cy="0"/>
          <a:chOff x="0" y="0"/>
          <a:chExt cx="0" cy="0"/>
        </a:xfrm>
      </p:grpSpPr>
      <p:sp>
        <p:nvSpPr>
          <p:cNvPr id="29698" name="Text Placeholder 4">
            <a:extLst>
              <a:ext uri="{FF2B5EF4-FFF2-40B4-BE49-F238E27FC236}">
                <a16:creationId xmlns:a16="http://schemas.microsoft.com/office/drawing/2014/main" id="{2147B756-AFBC-DC41-B87C-13B7E4877711}"/>
              </a:ext>
            </a:extLst>
          </p:cNvPr>
          <p:cNvSpPr>
            <a:spLocks noGrp="1" noChangeArrowheads="1"/>
          </p:cNvSpPr>
          <p:nvPr>
            <p:ph type="body" sz="quarter" idx="11"/>
          </p:nvPr>
        </p:nvSpPr>
        <p:spPr bwMode="auto">
          <a:xfrm>
            <a:off x="1090613" y="2717800"/>
            <a:ext cx="6962775" cy="147319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Andes Rounded" panose="02000000000000000000" pitchFamily="2" charset="0"/>
              </a:rPr>
              <a:t>There is typically little or no warning with incidents involving gas wells and/or pipelines. Because of this, it’s critical that you be prepared </a:t>
            </a:r>
            <a:br>
              <a:rPr lang="en-US" altLang="en-US" dirty="0">
                <a:latin typeface="Andes Rounded" panose="02000000000000000000" pitchFamily="2" charset="0"/>
              </a:rPr>
            </a:br>
            <a:r>
              <a:rPr lang="en-US" altLang="en-US" dirty="0">
                <a:latin typeface="Andes Rounded" panose="02000000000000000000" pitchFamily="2" charset="0"/>
              </a:rPr>
              <a:t>in the event of an emergency.</a:t>
            </a:r>
          </a:p>
        </p:txBody>
      </p:sp>
      <p:pic>
        <p:nvPicPr>
          <p:cNvPr id="29699" name="Picture 1">
            <a:extLst>
              <a:ext uri="{FF2B5EF4-FFF2-40B4-BE49-F238E27FC236}">
                <a16:creationId xmlns:a16="http://schemas.microsoft.com/office/drawing/2014/main" id="{EA8AE641-B31E-A745-8FCB-AB12E6F49E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50812" y="131763"/>
            <a:ext cx="544513"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14">
            <a:extLst>
              <a:ext uri="{FF2B5EF4-FFF2-40B4-BE49-F238E27FC236}">
                <a16:creationId xmlns:a16="http://schemas.microsoft.com/office/drawing/2014/main" id="{48865790-4242-DE4E-961C-F02967B921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4300" y="430213"/>
            <a:ext cx="11049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9701" name="Straight Connector 9">
            <a:extLst>
              <a:ext uri="{FF2B5EF4-FFF2-40B4-BE49-F238E27FC236}">
                <a16:creationId xmlns:a16="http://schemas.microsoft.com/office/drawing/2014/main" id="{8A76E63B-2889-4B43-8C25-CC268102FAF7}"/>
              </a:ext>
            </a:extLst>
          </p:cNvPr>
          <p:cNvCxnSpPr>
            <a:cxnSpLocks/>
          </p:cNvCxnSpPr>
          <p:nvPr/>
        </p:nvCxnSpPr>
        <p:spPr bwMode="auto">
          <a:xfrm>
            <a:off x="3924300" y="2362200"/>
            <a:ext cx="1295400" cy="0"/>
          </a:xfrm>
          <a:prstGeom prst="line">
            <a:avLst/>
          </a:prstGeom>
          <a:noFill/>
          <a:ln w="25400" algn="ctr">
            <a:solidFill>
              <a:srgbClr val="FFE7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 Placeholder 5">
            <a:extLst>
              <a:ext uri="{FF2B5EF4-FFF2-40B4-BE49-F238E27FC236}">
                <a16:creationId xmlns:a16="http://schemas.microsoft.com/office/drawing/2014/main" id="{D81B6091-495A-1B4B-8EFD-2985341CE2EC}"/>
              </a:ext>
            </a:extLst>
          </p:cNvPr>
          <p:cNvSpPr>
            <a:spLocks noGrp="1"/>
          </p:cNvSpPr>
          <p:nvPr>
            <p:ph type="body" sz="quarter" idx="13"/>
          </p:nvPr>
        </p:nvSpPr>
        <p:spPr>
          <a:xfrm>
            <a:off x="685800" y="1524000"/>
            <a:ext cx="7772400" cy="457200"/>
          </a:xfrm>
        </p:spPr>
        <p:txBody>
          <a:bodyPr/>
          <a:lstStyle/>
          <a:p>
            <a:pPr>
              <a:defRPr/>
            </a:pPr>
            <a:r>
              <a:rPr lang="en-US" dirty="0"/>
              <a:t>GAS WELLS AND PIPELINES</a:t>
            </a:r>
          </a:p>
        </p:txBody>
      </p:sp>
      <p:sp>
        <p:nvSpPr>
          <p:cNvPr id="29703" name="Text Placeholder 6">
            <a:extLst>
              <a:ext uri="{FF2B5EF4-FFF2-40B4-BE49-F238E27FC236}">
                <a16:creationId xmlns:a16="http://schemas.microsoft.com/office/drawing/2014/main" id="{BCC65C32-0FD5-404D-AC48-604F2ED465B8}"/>
              </a:ext>
            </a:extLst>
          </p:cNvPr>
          <p:cNvSpPr>
            <a:spLocks noGrp="1" noChangeArrowheads="1"/>
          </p:cNvSpPr>
          <p:nvPr>
            <p:ph type="body" sz="quarter" idx="14"/>
          </p:nvPr>
        </p:nvSpPr>
        <p:spPr bwMode="auto">
          <a:xfrm>
            <a:off x="852488" y="371475"/>
            <a:ext cx="2347912" cy="25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Andes Rounded" panose="02000000000000000000" pitchFamily="2" charset="0"/>
              </a:rPr>
              <a:t>SPOT THE HAZARDS</a:t>
            </a:r>
          </a:p>
        </p:txBody>
      </p:sp>
      <p:pic>
        <p:nvPicPr>
          <p:cNvPr id="5" name="Picture 4">
            <a:extLst>
              <a:ext uri="{FF2B5EF4-FFF2-40B4-BE49-F238E27FC236}">
                <a16:creationId xmlns:a16="http://schemas.microsoft.com/office/drawing/2014/main" id="{38E895B1-DBFA-BA4E-9F58-78AB34E2D72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26428" y="218282"/>
            <a:ext cx="685800" cy="685800"/>
          </a:xfrm>
          <a:prstGeom prst="rect">
            <a:avLst/>
          </a:prstGeom>
        </p:spPr>
      </p:pic>
    </p:spTree>
    <p:extLst>
      <p:ext uri="{BB962C8B-B14F-4D97-AF65-F5344CB8AC3E}">
        <p14:creationId xmlns:p14="http://schemas.microsoft.com/office/powerpoint/2010/main" val="2743670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57AC8C"/>
        </a:solidFill>
        <a:effectLst/>
      </p:bgPr>
    </p:bg>
    <p:spTree>
      <p:nvGrpSpPr>
        <p:cNvPr id="1" name=""/>
        <p:cNvGrpSpPr/>
        <p:nvPr/>
      </p:nvGrpSpPr>
      <p:grpSpPr>
        <a:xfrm>
          <a:off x="0" y="0"/>
          <a:ext cx="0" cy="0"/>
          <a:chOff x="0" y="0"/>
          <a:chExt cx="0" cy="0"/>
        </a:xfrm>
      </p:grpSpPr>
      <p:pic>
        <p:nvPicPr>
          <p:cNvPr id="15364" name="Picture 1">
            <a:extLst>
              <a:ext uri="{FF2B5EF4-FFF2-40B4-BE49-F238E27FC236}">
                <a16:creationId xmlns:a16="http://schemas.microsoft.com/office/drawing/2014/main" id="{5FB6B269-F8CA-F342-A066-2F06CCA3AC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50812" y="140494"/>
            <a:ext cx="544513"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1AC418EA-E9F5-0D4B-BEC5-5BB09C12CFF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26428" y="218282"/>
            <a:ext cx="685800" cy="685800"/>
          </a:xfrm>
          <a:prstGeom prst="rect">
            <a:avLst/>
          </a:prstGeom>
        </p:spPr>
      </p:pic>
      <p:cxnSp>
        <p:nvCxnSpPr>
          <p:cNvPr id="15362" name="Straight Connector 16">
            <a:extLst>
              <a:ext uri="{FF2B5EF4-FFF2-40B4-BE49-F238E27FC236}">
                <a16:creationId xmlns:a16="http://schemas.microsoft.com/office/drawing/2014/main" id="{98F3A6EB-9694-024F-8A88-F0C3EFE7C508}"/>
              </a:ext>
            </a:extLst>
          </p:cNvPr>
          <p:cNvCxnSpPr>
            <a:cxnSpLocks/>
          </p:cNvCxnSpPr>
          <p:nvPr/>
        </p:nvCxnSpPr>
        <p:spPr bwMode="auto">
          <a:xfrm>
            <a:off x="4648200" y="2400300"/>
            <a:ext cx="0" cy="3543300"/>
          </a:xfrm>
          <a:prstGeom prst="line">
            <a:avLst/>
          </a:prstGeom>
          <a:noFill/>
          <a:ln w="25400" algn="ctr">
            <a:solidFill>
              <a:srgbClr val="FDD7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Rectangle 3">
            <a:extLst>
              <a:ext uri="{FF2B5EF4-FFF2-40B4-BE49-F238E27FC236}">
                <a16:creationId xmlns:a16="http://schemas.microsoft.com/office/drawing/2014/main" id="{A1750B11-1E96-2742-A182-2F49C2BD0A5F}"/>
              </a:ext>
            </a:extLst>
          </p:cNvPr>
          <p:cNvSpPr txBox="1">
            <a:spLocks noChangeArrowheads="1"/>
          </p:cNvSpPr>
          <p:nvPr/>
        </p:nvSpPr>
        <p:spPr bwMode="auto">
          <a:xfrm>
            <a:off x="4953000" y="2438400"/>
            <a:ext cx="3428999" cy="322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ctr" rtl="0" eaLnBrk="0" fontAlgn="base" hangingPunct="0">
              <a:spcBef>
                <a:spcPct val="20000"/>
              </a:spcBef>
              <a:spcAft>
                <a:spcPct val="0"/>
              </a:spcAft>
              <a:buClr>
                <a:schemeClr val="hlink"/>
              </a:buClr>
              <a:buSzPct val="70000"/>
              <a:buFont typeface="Wingdings" pitchFamily="2" charset="2"/>
              <a:buNone/>
              <a:defRPr sz="2800" b="0" i="0" kern="1200">
                <a:solidFill>
                  <a:srgbClr val="5CC0EC"/>
                </a:solidFill>
                <a:effectLst/>
                <a:latin typeface="FreightMicro Pro Medium" panose="02000603020000020004" pitchFamily="2"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eaLnBrk="1" hangingPunct="1">
              <a:defRPr/>
            </a:pPr>
            <a:r>
              <a:rPr lang="en-US" altLang="en-US" sz="2400" b="1" dirty="0">
                <a:solidFill>
                  <a:schemeClr val="tx1"/>
                </a:solidFill>
                <a:latin typeface="Andes Rounded Black" panose="02000000000000000000" pitchFamily="2" charset="77"/>
              </a:rPr>
              <a:t>DON’T</a:t>
            </a:r>
            <a:endParaRPr lang="en-US" altLang="en-US" sz="2000" b="1" dirty="0">
              <a:solidFill>
                <a:schemeClr val="tx1"/>
              </a:solidFill>
              <a:latin typeface="Andes Rounded Black" panose="02000000000000000000" pitchFamily="2" charset="77"/>
            </a:endParaRPr>
          </a:p>
          <a:p>
            <a:pPr marL="342900" indent="-192024" algn="l" eaLnBrk="1" hangingPunct="1">
              <a:buSzPct val="90000"/>
              <a:buFont typeface="Arial" panose="020B0604020202020204" pitchFamily="34" charset="0"/>
              <a:buChar char="•"/>
              <a:defRPr/>
            </a:pPr>
            <a:r>
              <a:rPr lang="en-US" altLang="en-US" sz="1600" dirty="0">
                <a:solidFill>
                  <a:srgbClr val="FFE700"/>
                </a:solidFill>
                <a:latin typeface="Andes Rounded" panose="02000000000000000000" pitchFamily="2" charset="77"/>
              </a:rPr>
              <a:t>Light a match, start an engine, or switch electrical equipment</a:t>
            </a:r>
            <a:r>
              <a:rPr lang="en-US" altLang="en-US" sz="1600" dirty="0">
                <a:solidFill>
                  <a:schemeClr val="tx1"/>
                </a:solidFill>
                <a:latin typeface="Andes Rounded" panose="02000000000000000000" pitchFamily="2" charset="77"/>
              </a:rPr>
              <a:t> on and off (including lights)</a:t>
            </a:r>
          </a:p>
          <a:p>
            <a:pPr marL="342900" indent="-192024" algn="l" eaLnBrk="1" hangingPunct="1">
              <a:buSzPct val="90000"/>
              <a:buFont typeface="Arial" panose="020B0604020202020204" pitchFamily="34" charset="0"/>
              <a:buChar char="•"/>
              <a:defRPr/>
            </a:pPr>
            <a:r>
              <a:rPr lang="en-US" altLang="en-US" sz="1600" dirty="0">
                <a:solidFill>
                  <a:srgbClr val="FFE700"/>
                </a:solidFill>
                <a:latin typeface="Andes Rounded" panose="02000000000000000000" pitchFamily="2" charset="77"/>
              </a:rPr>
              <a:t>Attempt to use a cell phone</a:t>
            </a:r>
            <a:r>
              <a:rPr lang="en-US" altLang="en-US" sz="1600" dirty="0">
                <a:solidFill>
                  <a:schemeClr val="tx1"/>
                </a:solidFill>
                <a:latin typeface="Andes Rounded" panose="02000000000000000000" pitchFamily="2" charset="77"/>
              </a:rPr>
              <a:t> until you’ve left the area</a:t>
            </a:r>
            <a:r>
              <a:rPr lang="en-US" altLang="en-US" sz="1600" dirty="0">
                <a:solidFill>
                  <a:schemeClr val="tx1"/>
                </a:solidFill>
                <a:latin typeface="Andes Rounded" panose="02000000000000000000" pitchFamily="2" charset="0"/>
              </a:rPr>
              <a:t>—it </a:t>
            </a:r>
            <a:br>
              <a:rPr lang="en-US" altLang="en-US" sz="1600" dirty="0">
                <a:solidFill>
                  <a:schemeClr val="tx1"/>
                </a:solidFill>
                <a:latin typeface="Andes Rounded" panose="02000000000000000000" pitchFamily="2" charset="0"/>
              </a:rPr>
            </a:br>
            <a:r>
              <a:rPr lang="en-US" altLang="en-US" sz="1600" dirty="0">
                <a:solidFill>
                  <a:schemeClr val="tx1"/>
                </a:solidFill>
                <a:latin typeface="Andes Rounded" panose="02000000000000000000" pitchFamily="2" charset="0"/>
              </a:rPr>
              <a:t>can potentially cause a spark</a:t>
            </a:r>
            <a:endParaRPr lang="en-US" altLang="en-US" sz="1600" dirty="0">
              <a:solidFill>
                <a:schemeClr val="tx1"/>
              </a:solidFill>
              <a:latin typeface="Andes Rounded" panose="02000000000000000000" pitchFamily="2" charset="77"/>
            </a:endParaRPr>
          </a:p>
          <a:p>
            <a:pPr marL="342900" indent="-192024" algn="l" eaLnBrk="1" hangingPunct="1">
              <a:buSzPct val="90000"/>
              <a:buFont typeface="Arial" panose="020B0604020202020204" pitchFamily="34" charset="0"/>
              <a:buChar char="•"/>
              <a:defRPr/>
            </a:pPr>
            <a:r>
              <a:rPr lang="en-US" altLang="en-US" sz="1600" dirty="0">
                <a:solidFill>
                  <a:srgbClr val="FFE700"/>
                </a:solidFill>
                <a:latin typeface="Andes Rounded" panose="02000000000000000000" pitchFamily="2" charset="77"/>
              </a:rPr>
              <a:t>Drive</a:t>
            </a:r>
            <a:r>
              <a:rPr lang="en-US" altLang="en-US" sz="1600" dirty="0">
                <a:solidFill>
                  <a:schemeClr val="tx1"/>
                </a:solidFill>
                <a:latin typeface="Andes Rounded" panose="02000000000000000000" pitchFamily="2" charset="77"/>
              </a:rPr>
              <a:t> into a vapor cloud</a:t>
            </a:r>
          </a:p>
          <a:p>
            <a:pPr marL="342900" indent="-192024" algn="l" eaLnBrk="1" hangingPunct="1">
              <a:buSzPct val="90000"/>
              <a:buFont typeface="Arial" panose="020B0604020202020204" pitchFamily="34" charset="0"/>
              <a:buChar char="•"/>
              <a:defRPr/>
            </a:pPr>
            <a:r>
              <a:rPr lang="en-US" altLang="en-US" sz="1600" dirty="0">
                <a:solidFill>
                  <a:srgbClr val="FFE700"/>
                </a:solidFill>
                <a:latin typeface="Andes Rounded" panose="02000000000000000000" pitchFamily="2" charset="77"/>
              </a:rPr>
              <a:t>Make contact </a:t>
            </a:r>
            <a:r>
              <a:rPr lang="en-US" altLang="en-US" sz="1600" dirty="0">
                <a:solidFill>
                  <a:schemeClr val="tx1"/>
                </a:solidFill>
                <a:latin typeface="Andes Rounded" panose="02000000000000000000" pitchFamily="2" charset="77"/>
              </a:rPr>
              <a:t>with any escaping material, some products may </a:t>
            </a:r>
            <a:br>
              <a:rPr lang="en-US" altLang="en-US" sz="1600" dirty="0">
                <a:solidFill>
                  <a:schemeClr val="tx1"/>
                </a:solidFill>
                <a:latin typeface="Andes Rounded" panose="02000000000000000000" pitchFamily="2" charset="77"/>
              </a:rPr>
            </a:br>
            <a:r>
              <a:rPr lang="en-US" altLang="en-US" sz="1600" dirty="0">
                <a:solidFill>
                  <a:schemeClr val="tx1"/>
                </a:solidFill>
                <a:latin typeface="Andes Rounded" panose="02000000000000000000" pitchFamily="2" charset="77"/>
              </a:rPr>
              <a:t>be toxic or corrosive</a:t>
            </a:r>
          </a:p>
          <a:p>
            <a:pPr marL="342900" indent="-192024" algn="l" eaLnBrk="1" hangingPunct="1">
              <a:buSzPct val="90000"/>
              <a:buFont typeface="Arial" panose="020B0604020202020204" pitchFamily="34" charset="0"/>
              <a:buChar char="•"/>
              <a:defRPr/>
            </a:pPr>
            <a:endParaRPr lang="en-US" altLang="en-US" sz="1800" dirty="0">
              <a:solidFill>
                <a:schemeClr val="tx1"/>
              </a:solidFill>
              <a:latin typeface="Andes Rounded" panose="02000000000000000000" pitchFamily="2" charset="77"/>
            </a:endParaRPr>
          </a:p>
          <a:p>
            <a:pPr algn="l" eaLnBrk="1" hangingPunct="1">
              <a:defRPr/>
            </a:pPr>
            <a:endParaRPr lang="en-US" altLang="en-US" sz="2400" dirty="0">
              <a:solidFill>
                <a:schemeClr val="tx1"/>
              </a:solidFill>
              <a:latin typeface="Andes Rounded" panose="02000000000000000000" pitchFamily="2" charset="77"/>
            </a:endParaRPr>
          </a:p>
        </p:txBody>
      </p:sp>
      <p:sp>
        <p:nvSpPr>
          <p:cNvPr id="5" name="Text Placeholder 4">
            <a:extLst>
              <a:ext uri="{FF2B5EF4-FFF2-40B4-BE49-F238E27FC236}">
                <a16:creationId xmlns:a16="http://schemas.microsoft.com/office/drawing/2014/main" id="{1C550D86-E857-DE45-A8B1-A08C6E5B2FE2}"/>
              </a:ext>
            </a:extLst>
          </p:cNvPr>
          <p:cNvSpPr>
            <a:spLocks noGrp="1"/>
          </p:cNvSpPr>
          <p:nvPr>
            <p:ph type="body" sz="quarter" idx="13"/>
          </p:nvPr>
        </p:nvSpPr>
        <p:spPr>
          <a:xfrm>
            <a:off x="685800" y="1524000"/>
            <a:ext cx="7772400" cy="457200"/>
          </a:xfrm>
        </p:spPr>
        <p:txBody>
          <a:bodyPr/>
          <a:lstStyle/>
          <a:p>
            <a:pPr>
              <a:defRPr/>
            </a:pPr>
            <a:r>
              <a:rPr lang="en-US" dirty="0"/>
              <a:t>GAS WELLS AND PIPELINES</a:t>
            </a:r>
          </a:p>
        </p:txBody>
      </p:sp>
      <p:sp>
        <p:nvSpPr>
          <p:cNvPr id="3" name="Text Placeholder 2">
            <a:extLst>
              <a:ext uri="{FF2B5EF4-FFF2-40B4-BE49-F238E27FC236}">
                <a16:creationId xmlns:a16="http://schemas.microsoft.com/office/drawing/2014/main" id="{28AD602B-FD4D-394C-AC7E-5912FB1183B9}"/>
              </a:ext>
            </a:extLst>
          </p:cNvPr>
          <p:cNvSpPr>
            <a:spLocks noGrp="1"/>
          </p:cNvSpPr>
          <p:nvPr>
            <p:ph type="body" sz="quarter" idx="14"/>
          </p:nvPr>
        </p:nvSpPr>
        <p:spPr>
          <a:xfrm>
            <a:off x="852488" y="372093"/>
            <a:ext cx="2347912" cy="255940"/>
          </a:xfrm>
        </p:spPr>
        <p:txBody>
          <a:bodyPr/>
          <a:lstStyle/>
          <a:p>
            <a:r>
              <a:rPr lang="en-US" dirty="0"/>
              <a:t>SPOT THE HAZARDS</a:t>
            </a:r>
          </a:p>
        </p:txBody>
      </p:sp>
      <p:pic>
        <p:nvPicPr>
          <p:cNvPr id="15368" name="Picture 14">
            <a:extLst>
              <a:ext uri="{FF2B5EF4-FFF2-40B4-BE49-F238E27FC236}">
                <a16:creationId xmlns:a16="http://schemas.microsoft.com/office/drawing/2014/main" id="{709839F5-CCC3-6C47-BA09-221E917161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4300" y="430213"/>
            <a:ext cx="11049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a:extLst>
              <a:ext uri="{FF2B5EF4-FFF2-40B4-BE49-F238E27FC236}">
                <a16:creationId xmlns:a16="http://schemas.microsoft.com/office/drawing/2014/main" id="{A0E206B2-683A-FA4F-BE55-26E248A8EB92}"/>
              </a:ext>
            </a:extLst>
          </p:cNvPr>
          <p:cNvSpPr txBox="1">
            <a:spLocks noChangeArrowheads="1"/>
          </p:cNvSpPr>
          <p:nvPr/>
        </p:nvSpPr>
        <p:spPr bwMode="auto">
          <a:xfrm>
            <a:off x="685800" y="2438400"/>
            <a:ext cx="3733799"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ctr" rtl="0" eaLnBrk="0" fontAlgn="base" hangingPunct="0">
              <a:spcBef>
                <a:spcPct val="20000"/>
              </a:spcBef>
              <a:spcAft>
                <a:spcPct val="0"/>
              </a:spcAft>
              <a:buClr>
                <a:schemeClr val="hlink"/>
              </a:buClr>
              <a:buSzPct val="70000"/>
              <a:buFont typeface="Wingdings" pitchFamily="2" charset="2"/>
              <a:buNone/>
              <a:defRPr sz="2800" b="0" i="0" kern="1200">
                <a:solidFill>
                  <a:srgbClr val="5CC0EC"/>
                </a:solidFill>
                <a:effectLst/>
                <a:latin typeface="FreightMicro Pro Medium" panose="02000603020000020004" pitchFamily="2"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eaLnBrk="1" hangingPunct="1">
              <a:defRPr/>
            </a:pPr>
            <a:r>
              <a:rPr lang="en-US" altLang="en-US" sz="2400" b="1" dirty="0">
                <a:solidFill>
                  <a:schemeClr val="tx1"/>
                </a:solidFill>
                <a:latin typeface="Andes Rounded Black" panose="02000000000000000000" pitchFamily="2" charset="77"/>
              </a:rPr>
              <a:t>DO</a:t>
            </a:r>
            <a:endParaRPr lang="en-US" altLang="en-US" sz="2000" b="1" dirty="0">
              <a:solidFill>
                <a:schemeClr val="tx1"/>
              </a:solidFill>
              <a:latin typeface="Andes Rounded Black" panose="02000000000000000000" pitchFamily="2" charset="77"/>
            </a:endParaRPr>
          </a:p>
          <a:p>
            <a:pPr marL="342900" indent="-192024" algn="l" eaLnBrk="1" hangingPunct="1">
              <a:buSzPct val="90000"/>
              <a:buFont typeface="Arial" panose="020B0604020202020204" pitchFamily="34" charset="0"/>
              <a:buChar char="•"/>
              <a:defRPr/>
            </a:pPr>
            <a:r>
              <a:rPr lang="en-US" altLang="en-US" sz="1600" dirty="0">
                <a:solidFill>
                  <a:srgbClr val="FFE700"/>
                </a:solidFill>
                <a:latin typeface="Andes Rounded" panose="02000000000000000000" pitchFamily="2" charset="77"/>
              </a:rPr>
              <a:t>Leave the area </a:t>
            </a:r>
            <a:r>
              <a:rPr lang="en-US" altLang="en-US" sz="1600" dirty="0">
                <a:solidFill>
                  <a:schemeClr val="tx1"/>
                </a:solidFill>
                <a:latin typeface="Andes Rounded" panose="02000000000000000000" pitchFamily="2" charset="77"/>
              </a:rPr>
              <a:t>immediately on foot</a:t>
            </a:r>
          </a:p>
          <a:p>
            <a:pPr marL="342900" indent="-192024" algn="l" eaLnBrk="1" hangingPunct="1">
              <a:buSzPct val="90000"/>
              <a:buFont typeface="Arial" panose="020B0604020202020204" pitchFamily="34" charset="0"/>
              <a:buChar char="•"/>
              <a:defRPr/>
            </a:pPr>
            <a:r>
              <a:rPr lang="en-US" altLang="en-US" sz="1600" dirty="0">
                <a:solidFill>
                  <a:srgbClr val="FFE700"/>
                </a:solidFill>
                <a:latin typeface="Andes Rounded" panose="02000000000000000000" pitchFamily="2" charset="77"/>
              </a:rPr>
              <a:t>Warn others</a:t>
            </a:r>
            <a:r>
              <a:rPr lang="en-US" altLang="en-US" sz="1600" dirty="0">
                <a:solidFill>
                  <a:schemeClr val="tx1"/>
                </a:solidFill>
                <a:latin typeface="Andes Rounded" panose="02000000000000000000" pitchFamily="2" charset="77"/>
              </a:rPr>
              <a:t> in the area</a:t>
            </a:r>
          </a:p>
          <a:p>
            <a:pPr marL="342900" indent="-192024" algn="l" eaLnBrk="1" hangingPunct="1">
              <a:buSzPct val="90000"/>
              <a:buFont typeface="Arial" panose="020B0604020202020204" pitchFamily="34" charset="0"/>
              <a:buChar char="•"/>
              <a:defRPr/>
            </a:pPr>
            <a:r>
              <a:rPr lang="en-US" altLang="en-US" sz="1600" dirty="0">
                <a:solidFill>
                  <a:srgbClr val="FFE700"/>
                </a:solidFill>
                <a:latin typeface="Andes Rounded" panose="02000000000000000000" pitchFamily="2" charset="77"/>
              </a:rPr>
              <a:t>Refrain</a:t>
            </a:r>
            <a:r>
              <a:rPr lang="en-US" altLang="en-US" sz="1600" dirty="0">
                <a:solidFill>
                  <a:schemeClr val="tx1"/>
                </a:solidFill>
                <a:latin typeface="Andes Rounded" panose="02000000000000000000" pitchFamily="2" charset="77"/>
              </a:rPr>
              <a:t> from activities that could cause heat sparks</a:t>
            </a:r>
          </a:p>
          <a:p>
            <a:pPr marL="342900" indent="-192024" algn="l" eaLnBrk="1" hangingPunct="1">
              <a:buSzPct val="90000"/>
              <a:buFont typeface="Arial" panose="020B0604020202020204" pitchFamily="34" charset="0"/>
              <a:buChar char="•"/>
              <a:defRPr/>
            </a:pPr>
            <a:r>
              <a:rPr lang="en-US" altLang="en-US" sz="1600" dirty="0">
                <a:solidFill>
                  <a:srgbClr val="FFE700"/>
                </a:solidFill>
                <a:latin typeface="Andes Rounded" panose="02000000000000000000" pitchFamily="2" charset="77"/>
              </a:rPr>
              <a:t>Notify 9-1-1 </a:t>
            </a:r>
            <a:r>
              <a:rPr lang="en-US" altLang="en-US" sz="1600" dirty="0">
                <a:solidFill>
                  <a:schemeClr val="tx1"/>
                </a:solidFill>
                <a:latin typeface="Andes Rounded" panose="02000000000000000000" pitchFamily="2" charset="77"/>
              </a:rPr>
              <a:t>of the leak when you reach safety</a:t>
            </a:r>
          </a:p>
          <a:p>
            <a:pPr algn="l" eaLnBrk="1" hangingPunct="1">
              <a:defRPr/>
            </a:pPr>
            <a:endParaRPr lang="en-US" altLang="en-US" sz="2400" dirty="0">
              <a:solidFill>
                <a:schemeClr val="tx1"/>
              </a:solidFill>
              <a:latin typeface="Andes Rounded" panose="02000000000000000000" pitchFamily="2" charset="77"/>
            </a:endParaRPr>
          </a:p>
        </p:txBody>
      </p:sp>
    </p:spTree>
    <p:extLst>
      <p:ext uri="{BB962C8B-B14F-4D97-AF65-F5344CB8AC3E}">
        <p14:creationId xmlns:p14="http://schemas.microsoft.com/office/powerpoint/2010/main" val="3373320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0" name="Text Box 3">
            <a:extLst>
              <a:ext uri="{FF2B5EF4-FFF2-40B4-BE49-F238E27FC236}">
                <a16:creationId xmlns:a16="http://schemas.microsoft.com/office/drawing/2014/main" id="{89BA98DE-517F-0F47-A460-F101B1281FF1}"/>
              </a:ext>
            </a:extLst>
          </p:cNvPr>
          <p:cNvSpPr txBox="1">
            <a:spLocks noChangeArrowheads="1"/>
          </p:cNvSpPr>
          <p:nvPr/>
        </p:nvSpPr>
        <p:spPr bwMode="auto">
          <a:xfrm>
            <a:off x="1447800" y="3886200"/>
            <a:ext cx="640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Unicode MS" panose="020B0604020202020204" pitchFamily="34" charset="-128"/>
              </a:defRPr>
            </a:lvl1pPr>
            <a:lvl2pPr marL="742950" indent="-285750">
              <a:defRPr>
                <a:solidFill>
                  <a:schemeClr val="tx1"/>
                </a:solidFill>
                <a:latin typeface="Arial Unicode MS" panose="020B0604020202020204" pitchFamily="34" charset="-128"/>
              </a:defRPr>
            </a:lvl2pPr>
            <a:lvl3pPr marL="1143000" indent="-228600">
              <a:defRPr>
                <a:solidFill>
                  <a:schemeClr val="tx1"/>
                </a:solidFill>
                <a:latin typeface="Arial Unicode MS" panose="020B0604020202020204" pitchFamily="34" charset="-128"/>
              </a:defRPr>
            </a:lvl3pPr>
            <a:lvl4pPr marL="1600200" indent="-228600">
              <a:defRPr>
                <a:solidFill>
                  <a:schemeClr val="tx1"/>
                </a:solidFill>
                <a:latin typeface="Arial Unicode MS" panose="020B0604020202020204" pitchFamily="34" charset="-128"/>
              </a:defRPr>
            </a:lvl4pPr>
            <a:lvl5pPr marL="2057400" indent="-22860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a:spcBef>
                <a:spcPct val="50000"/>
              </a:spcBef>
            </a:pPr>
            <a:endParaRPr lang="en-US" altLang="en-US">
              <a:latin typeface="Garamond" panose="02020404030301010803" pitchFamily="18" charset="0"/>
            </a:endParaRPr>
          </a:p>
        </p:txBody>
      </p:sp>
      <p:sp>
        <p:nvSpPr>
          <p:cNvPr id="2" name="Title 1">
            <a:extLst>
              <a:ext uri="{FF2B5EF4-FFF2-40B4-BE49-F238E27FC236}">
                <a16:creationId xmlns:a16="http://schemas.microsoft.com/office/drawing/2014/main" id="{967AB232-8412-E140-AB36-610678F914BE}"/>
              </a:ext>
            </a:extLst>
          </p:cNvPr>
          <p:cNvSpPr>
            <a:spLocks noGrp="1"/>
          </p:cNvSpPr>
          <p:nvPr>
            <p:ph type="title"/>
          </p:nvPr>
        </p:nvSpPr>
        <p:spPr>
          <a:xfrm>
            <a:off x="457200" y="1247775"/>
            <a:ext cx="8229600" cy="733425"/>
          </a:xfrm>
        </p:spPr>
        <p:txBody>
          <a:bodyPr wrap="none" lIns="0" tIns="0" rIns="0" bIns="0" anchor="b" anchorCtr="0"/>
          <a:lstStyle/>
          <a:p>
            <a:pPr fontAlgn="ctr">
              <a:lnSpc>
                <a:spcPts val="3500"/>
              </a:lnSpc>
              <a:defRPr/>
            </a:pPr>
            <a:r>
              <a:rPr sz="4800"/>
              <a:t>IN CASE OF EMERGENCY</a:t>
            </a:r>
            <a:endParaRPr sz="2000" b="0">
              <a:solidFill>
                <a:srgbClr val="96C748"/>
              </a:solidFill>
              <a:latin typeface="FreightMicro Pro Book" panose="02000603020000020004" pitchFamily="2" charset="0"/>
            </a:endParaRPr>
          </a:p>
        </p:txBody>
      </p:sp>
      <p:sp>
        <p:nvSpPr>
          <p:cNvPr id="12292" name="Content Placeholder 2">
            <a:extLst>
              <a:ext uri="{FF2B5EF4-FFF2-40B4-BE49-F238E27FC236}">
                <a16:creationId xmlns:a16="http://schemas.microsoft.com/office/drawing/2014/main" id="{B58C3714-2782-6043-BB07-BED959DD5669}"/>
              </a:ext>
            </a:extLst>
          </p:cNvPr>
          <p:cNvSpPr>
            <a:spLocks noGrp="1" noChangeArrowheads="1"/>
          </p:cNvSpPr>
          <p:nvPr>
            <p:ph idx="1"/>
          </p:nvPr>
        </p:nvSpPr>
        <p:spPr bwMode="auto">
          <a:xfrm>
            <a:off x="1066800" y="2479675"/>
            <a:ext cx="2743200" cy="3616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buClrTx/>
              <a:buSzTx/>
            </a:pPr>
            <a:r>
              <a:rPr lang="en-US" altLang="en-US">
                <a:latin typeface="Andes Rounded" panose="02000000000000000000" pitchFamily="2" charset="0"/>
              </a:rPr>
              <a:t>There are skilled and caring emergency professionals throughout North Central Texas ready to help if and when disaster strikes. But you are your own best protection. This helpful guide will teach you how to think, prepare and act to protect your personal safety and the safety of those around you.</a:t>
            </a:r>
          </a:p>
        </p:txBody>
      </p:sp>
      <p:sp>
        <p:nvSpPr>
          <p:cNvPr id="8" name="TextBox 7">
            <a:extLst>
              <a:ext uri="{FF2B5EF4-FFF2-40B4-BE49-F238E27FC236}">
                <a16:creationId xmlns:a16="http://schemas.microsoft.com/office/drawing/2014/main" id="{BF6D1B42-2133-444A-A0CD-82F55B837684}"/>
              </a:ext>
            </a:extLst>
          </p:cNvPr>
          <p:cNvSpPr txBox="1"/>
          <p:nvPr/>
        </p:nvSpPr>
        <p:spPr>
          <a:xfrm>
            <a:off x="5241925" y="2028825"/>
            <a:ext cx="2655888" cy="3986213"/>
          </a:xfrm>
          <a:prstGeom prst="rect">
            <a:avLst/>
          </a:prstGeom>
          <a:noFill/>
          <a:effectLst>
            <a:outerShdw blurRad="50800" dist="38100" dir="2700000" algn="tl" rotWithShape="0">
              <a:prstClr val="black">
                <a:alpha val="24000"/>
              </a:prstClr>
            </a:outerShdw>
          </a:effectLst>
        </p:spPr>
        <p:txBody>
          <a:bodyPr wrap="none" anchor="ctr">
            <a:spAutoFit/>
          </a:bodyPr>
          <a:lstStyle/>
          <a:p>
            <a:pPr algn="ctr">
              <a:lnSpc>
                <a:spcPct val="200000"/>
              </a:lnSpc>
              <a:defRPr/>
            </a:pPr>
            <a:r>
              <a:rPr lang="en-US" sz="4400" b="1" dirty="0">
                <a:latin typeface="Andes Rounded Black" panose="02000000000000000000" pitchFamily="2" charset="77"/>
              </a:rPr>
              <a:t>THINK</a:t>
            </a:r>
          </a:p>
          <a:p>
            <a:pPr algn="ctr">
              <a:lnSpc>
                <a:spcPct val="200000"/>
              </a:lnSpc>
              <a:defRPr/>
            </a:pPr>
            <a:r>
              <a:rPr lang="en-US" sz="4400" b="1" dirty="0">
                <a:latin typeface="Andes Rounded Black" panose="02000000000000000000" pitchFamily="2" charset="77"/>
              </a:rPr>
              <a:t>PREPARE</a:t>
            </a:r>
          </a:p>
          <a:p>
            <a:pPr algn="ctr">
              <a:lnSpc>
                <a:spcPct val="200000"/>
              </a:lnSpc>
              <a:defRPr/>
            </a:pPr>
            <a:r>
              <a:rPr lang="en-US" sz="4400" b="1" dirty="0">
                <a:latin typeface="Andes Rounded Black" panose="02000000000000000000" pitchFamily="2" charset="77"/>
              </a:rPr>
              <a:t>ACT</a:t>
            </a:r>
          </a:p>
        </p:txBody>
      </p:sp>
      <p:pic>
        <p:nvPicPr>
          <p:cNvPr id="12294" name="Picture 5">
            <a:extLst>
              <a:ext uri="{FF2B5EF4-FFF2-40B4-BE49-F238E27FC236}">
                <a16:creationId xmlns:a16="http://schemas.microsoft.com/office/drawing/2014/main" id="{C3238AA7-1B64-CB40-B859-57ACFBC195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9225" y="3376613"/>
            <a:ext cx="2095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295" name="Straight Connector 16">
            <a:extLst>
              <a:ext uri="{FF2B5EF4-FFF2-40B4-BE49-F238E27FC236}">
                <a16:creationId xmlns:a16="http://schemas.microsoft.com/office/drawing/2014/main" id="{5ED27D2D-002A-B64F-8AE8-5D42167046DC}"/>
              </a:ext>
            </a:extLst>
          </p:cNvPr>
          <p:cNvCxnSpPr>
            <a:cxnSpLocks/>
          </p:cNvCxnSpPr>
          <p:nvPr/>
        </p:nvCxnSpPr>
        <p:spPr bwMode="auto">
          <a:xfrm>
            <a:off x="4572000" y="2522538"/>
            <a:ext cx="0" cy="3543300"/>
          </a:xfrm>
          <a:prstGeom prst="line">
            <a:avLst/>
          </a:prstGeom>
          <a:noFill/>
          <a:ln w="25400" algn="ctr">
            <a:solidFill>
              <a:srgbClr val="EE562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2296" name="Picture 13">
            <a:extLst>
              <a:ext uri="{FF2B5EF4-FFF2-40B4-BE49-F238E27FC236}">
                <a16:creationId xmlns:a16="http://schemas.microsoft.com/office/drawing/2014/main" id="{CFCC833C-CDFD-214A-A97F-D9BE800DEF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8750" y="4802188"/>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57AC8C"/>
        </a:solidFill>
        <a:effectLst/>
      </p:bgPr>
    </p:bg>
    <p:spTree>
      <p:nvGrpSpPr>
        <p:cNvPr id="1" name=""/>
        <p:cNvGrpSpPr/>
        <p:nvPr/>
      </p:nvGrpSpPr>
      <p:grpSpPr>
        <a:xfrm>
          <a:off x="0" y="0"/>
          <a:ext cx="0" cy="0"/>
          <a:chOff x="0" y="0"/>
          <a:chExt cx="0" cy="0"/>
        </a:xfrm>
      </p:grpSpPr>
      <p:sp>
        <p:nvSpPr>
          <p:cNvPr id="29698" name="Text Placeholder 4">
            <a:extLst>
              <a:ext uri="{FF2B5EF4-FFF2-40B4-BE49-F238E27FC236}">
                <a16:creationId xmlns:a16="http://schemas.microsoft.com/office/drawing/2014/main" id="{2147B756-AFBC-DC41-B87C-13B7E4877711}"/>
              </a:ext>
            </a:extLst>
          </p:cNvPr>
          <p:cNvSpPr>
            <a:spLocks noGrp="1" noChangeArrowheads="1"/>
          </p:cNvSpPr>
          <p:nvPr>
            <p:ph type="body" sz="quarter" idx="11"/>
          </p:nvPr>
        </p:nvSpPr>
        <p:spPr bwMode="auto">
          <a:xfrm>
            <a:off x="1301354" y="2717800"/>
            <a:ext cx="6541293" cy="3606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1600" dirty="0">
                <a:latin typeface="Andes Rounded" panose="02000000000000000000" pitchFamily="2" charset="0"/>
              </a:rPr>
              <a:t>Develop a disaster plan.</a:t>
            </a:r>
          </a:p>
          <a:p>
            <a:r>
              <a:rPr lang="en-US" altLang="en-US" sz="1600" dirty="0">
                <a:latin typeface="Andes Rounded" panose="02000000000000000000" pitchFamily="2" charset="0"/>
              </a:rPr>
              <a:t>Make sure your Emergency Supply Kit is ready.</a:t>
            </a:r>
          </a:p>
          <a:p>
            <a:r>
              <a:rPr lang="en-US" altLang="en-US" sz="1600" dirty="0">
                <a:latin typeface="Andes Rounded" panose="02000000000000000000" pitchFamily="2" charset="0"/>
              </a:rPr>
              <a:t>Identify an internal room that you can shelter in and block out contaminated air in case of a chemical or biological attack.</a:t>
            </a:r>
          </a:p>
          <a:p>
            <a:r>
              <a:rPr lang="en-US" altLang="en-US" sz="1600" dirty="0">
                <a:latin typeface="Andes Rounded" panose="02000000000000000000" pitchFamily="2" charset="0"/>
              </a:rPr>
              <a:t>In the case of a nuclear attack, your three best tools are time, distance, and shielding to minimize your exposure to radioactive material.</a:t>
            </a:r>
          </a:p>
          <a:p>
            <a:r>
              <a:rPr lang="en-US" altLang="en-US" sz="1600" dirty="0">
                <a:latin typeface="Andes Rounded" panose="02000000000000000000" pitchFamily="2" charset="0"/>
              </a:rPr>
              <a:t>Follow directions from officials.</a:t>
            </a:r>
          </a:p>
          <a:p>
            <a:r>
              <a:rPr lang="en-US" altLang="en-US" sz="1600" dirty="0">
                <a:latin typeface="Andes Rounded" panose="02000000000000000000" pitchFamily="2" charset="0"/>
              </a:rPr>
              <a:t>Stay alert and informed at all times!</a:t>
            </a:r>
          </a:p>
        </p:txBody>
      </p:sp>
      <p:pic>
        <p:nvPicPr>
          <p:cNvPr id="29699" name="Picture 1">
            <a:extLst>
              <a:ext uri="{FF2B5EF4-FFF2-40B4-BE49-F238E27FC236}">
                <a16:creationId xmlns:a16="http://schemas.microsoft.com/office/drawing/2014/main" id="{EA8AE641-B31E-A745-8FCB-AB12E6F49E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50812" y="131763"/>
            <a:ext cx="544513"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14">
            <a:extLst>
              <a:ext uri="{FF2B5EF4-FFF2-40B4-BE49-F238E27FC236}">
                <a16:creationId xmlns:a16="http://schemas.microsoft.com/office/drawing/2014/main" id="{48865790-4242-DE4E-961C-F02967B921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4300" y="430213"/>
            <a:ext cx="11049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9701" name="Straight Connector 9">
            <a:extLst>
              <a:ext uri="{FF2B5EF4-FFF2-40B4-BE49-F238E27FC236}">
                <a16:creationId xmlns:a16="http://schemas.microsoft.com/office/drawing/2014/main" id="{8A76E63B-2889-4B43-8C25-CC268102FAF7}"/>
              </a:ext>
            </a:extLst>
          </p:cNvPr>
          <p:cNvCxnSpPr>
            <a:cxnSpLocks/>
          </p:cNvCxnSpPr>
          <p:nvPr/>
        </p:nvCxnSpPr>
        <p:spPr bwMode="auto">
          <a:xfrm>
            <a:off x="3924300" y="2362200"/>
            <a:ext cx="1295400" cy="0"/>
          </a:xfrm>
          <a:prstGeom prst="line">
            <a:avLst/>
          </a:prstGeom>
          <a:noFill/>
          <a:ln w="25400" algn="ctr">
            <a:solidFill>
              <a:srgbClr val="FFE7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 Placeholder 5">
            <a:extLst>
              <a:ext uri="{FF2B5EF4-FFF2-40B4-BE49-F238E27FC236}">
                <a16:creationId xmlns:a16="http://schemas.microsoft.com/office/drawing/2014/main" id="{D81B6091-495A-1B4B-8EFD-2985341CE2EC}"/>
              </a:ext>
            </a:extLst>
          </p:cNvPr>
          <p:cNvSpPr>
            <a:spLocks noGrp="1"/>
          </p:cNvSpPr>
          <p:nvPr>
            <p:ph type="body" sz="quarter" idx="13"/>
          </p:nvPr>
        </p:nvSpPr>
        <p:spPr>
          <a:xfrm>
            <a:off x="685800" y="1524000"/>
            <a:ext cx="7772400" cy="457200"/>
          </a:xfrm>
        </p:spPr>
        <p:txBody>
          <a:bodyPr/>
          <a:lstStyle/>
          <a:p>
            <a:pPr>
              <a:defRPr/>
            </a:pPr>
            <a:r>
              <a:rPr lang="en-US" dirty="0"/>
              <a:t>TERRORISM</a:t>
            </a:r>
          </a:p>
        </p:txBody>
      </p:sp>
      <p:sp>
        <p:nvSpPr>
          <p:cNvPr id="29703" name="Text Placeholder 6">
            <a:extLst>
              <a:ext uri="{FF2B5EF4-FFF2-40B4-BE49-F238E27FC236}">
                <a16:creationId xmlns:a16="http://schemas.microsoft.com/office/drawing/2014/main" id="{BCC65C32-0FD5-404D-AC48-604F2ED465B8}"/>
              </a:ext>
            </a:extLst>
          </p:cNvPr>
          <p:cNvSpPr>
            <a:spLocks noGrp="1" noChangeArrowheads="1"/>
          </p:cNvSpPr>
          <p:nvPr>
            <p:ph type="body" sz="quarter" idx="14"/>
          </p:nvPr>
        </p:nvSpPr>
        <p:spPr bwMode="auto">
          <a:xfrm>
            <a:off x="852488" y="371475"/>
            <a:ext cx="2347912" cy="25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Andes Rounded" panose="02000000000000000000" pitchFamily="2" charset="0"/>
              </a:rPr>
              <a:t>SPOT THE HAZARDS</a:t>
            </a:r>
          </a:p>
        </p:txBody>
      </p:sp>
      <p:pic>
        <p:nvPicPr>
          <p:cNvPr id="3" name="Picture 2">
            <a:extLst>
              <a:ext uri="{FF2B5EF4-FFF2-40B4-BE49-F238E27FC236}">
                <a16:creationId xmlns:a16="http://schemas.microsoft.com/office/drawing/2014/main" id="{D0AEDB68-0BD3-3143-98CA-216A3996F08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26428" y="260747"/>
            <a:ext cx="618332" cy="618332"/>
          </a:xfrm>
          <a:prstGeom prst="rect">
            <a:avLst/>
          </a:prstGeom>
        </p:spPr>
      </p:pic>
    </p:spTree>
    <p:extLst>
      <p:ext uri="{BB962C8B-B14F-4D97-AF65-F5344CB8AC3E}">
        <p14:creationId xmlns:p14="http://schemas.microsoft.com/office/powerpoint/2010/main" val="1260273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57AC8C"/>
        </a:solidFill>
        <a:effectLst/>
      </p:bgPr>
    </p:bg>
    <p:spTree>
      <p:nvGrpSpPr>
        <p:cNvPr id="1" name=""/>
        <p:cNvGrpSpPr/>
        <p:nvPr/>
      </p:nvGrpSpPr>
      <p:grpSpPr>
        <a:xfrm>
          <a:off x="0" y="0"/>
          <a:ext cx="0" cy="0"/>
          <a:chOff x="0" y="0"/>
          <a:chExt cx="0" cy="0"/>
        </a:xfrm>
      </p:grpSpPr>
      <p:sp>
        <p:nvSpPr>
          <p:cNvPr id="29698" name="Text Placeholder 4">
            <a:extLst>
              <a:ext uri="{FF2B5EF4-FFF2-40B4-BE49-F238E27FC236}">
                <a16:creationId xmlns:a16="http://schemas.microsoft.com/office/drawing/2014/main" id="{2147B756-AFBC-DC41-B87C-13B7E4877711}"/>
              </a:ext>
            </a:extLst>
          </p:cNvPr>
          <p:cNvSpPr>
            <a:spLocks noGrp="1" noChangeArrowheads="1"/>
          </p:cNvSpPr>
          <p:nvPr>
            <p:ph type="body" sz="quarter" idx="11"/>
          </p:nvPr>
        </p:nvSpPr>
        <p:spPr bwMode="auto">
          <a:xfrm>
            <a:off x="773907" y="2717799"/>
            <a:ext cx="7596187" cy="330199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200" dirty="0">
                <a:latin typeface="Andes Rounded" panose="02000000000000000000" pitchFamily="2" charset="0"/>
              </a:rPr>
              <a:t>Remain calm and quiet.</a:t>
            </a:r>
          </a:p>
          <a:p>
            <a:r>
              <a:rPr lang="en-US" altLang="en-US" sz="2200" dirty="0">
                <a:latin typeface="Andes Rounded" panose="02000000000000000000" pitchFamily="2" charset="0"/>
              </a:rPr>
              <a:t>Be aware of your environment and any possible dangers.</a:t>
            </a:r>
          </a:p>
          <a:p>
            <a:r>
              <a:rPr lang="en-US" altLang="en-US" sz="2200" dirty="0">
                <a:latin typeface="Andes Rounded" panose="02000000000000000000" pitchFamily="2" charset="0"/>
              </a:rPr>
              <a:t>Take note of the two nearest exits in any facility you visit.</a:t>
            </a:r>
          </a:p>
          <a:p>
            <a:r>
              <a:rPr lang="en-US" altLang="en-US" sz="2200" dirty="0">
                <a:latin typeface="Andes Rounded" panose="02000000000000000000" pitchFamily="2" charset="0"/>
              </a:rPr>
              <a:t>If you are unable to leave the area, block and secure the door.</a:t>
            </a:r>
          </a:p>
          <a:p>
            <a:r>
              <a:rPr lang="en-US" altLang="en-US" sz="2200" dirty="0">
                <a:latin typeface="Andes Rounded" panose="02000000000000000000" pitchFamily="2" charset="0"/>
              </a:rPr>
              <a:t>As a last resort, protect yourself and attempt </a:t>
            </a:r>
            <a:br>
              <a:rPr lang="en-US" altLang="en-US" sz="2200" dirty="0">
                <a:latin typeface="Andes Rounded" panose="02000000000000000000" pitchFamily="2" charset="0"/>
              </a:rPr>
            </a:br>
            <a:r>
              <a:rPr lang="en-US" altLang="en-US" sz="2200" dirty="0">
                <a:latin typeface="Andes Rounded" panose="02000000000000000000" pitchFamily="2" charset="0"/>
              </a:rPr>
              <a:t>to take the active shooter down.</a:t>
            </a:r>
          </a:p>
        </p:txBody>
      </p:sp>
      <p:pic>
        <p:nvPicPr>
          <p:cNvPr id="29699" name="Picture 1">
            <a:extLst>
              <a:ext uri="{FF2B5EF4-FFF2-40B4-BE49-F238E27FC236}">
                <a16:creationId xmlns:a16="http://schemas.microsoft.com/office/drawing/2014/main" id="{EA8AE641-B31E-A745-8FCB-AB12E6F49E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50812" y="131763"/>
            <a:ext cx="544513"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14">
            <a:extLst>
              <a:ext uri="{FF2B5EF4-FFF2-40B4-BE49-F238E27FC236}">
                <a16:creationId xmlns:a16="http://schemas.microsoft.com/office/drawing/2014/main" id="{48865790-4242-DE4E-961C-F02967B921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4300" y="430213"/>
            <a:ext cx="11049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9701" name="Straight Connector 9">
            <a:extLst>
              <a:ext uri="{FF2B5EF4-FFF2-40B4-BE49-F238E27FC236}">
                <a16:creationId xmlns:a16="http://schemas.microsoft.com/office/drawing/2014/main" id="{8A76E63B-2889-4B43-8C25-CC268102FAF7}"/>
              </a:ext>
            </a:extLst>
          </p:cNvPr>
          <p:cNvCxnSpPr>
            <a:cxnSpLocks/>
          </p:cNvCxnSpPr>
          <p:nvPr/>
        </p:nvCxnSpPr>
        <p:spPr bwMode="auto">
          <a:xfrm>
            <a:off x="3924300" y="2362200"/>
            <a:ext cx="1295400" cy="0"/>
          </a:xfrm>
          <a:prstGeom prst="line">
            <a:avLst/>
          </a:prstGeom>
          <a:noFill/>
          <a:ln w="25400" algn="ctr">
            <a:solidFill>
              <a:srgbClr val="FFE7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 Placeholder 5">
            <a:extLst>
              <a:ext uri="{FF2B5EF4-FFF2-40B4-BE49-F238E27FC236}">
                <a16:creationId xmlns:a16="http://schemas.microsoft.com/office/drawing/2014/main" id="{D81B6091-495A-1B4B-8EFD-2985341CE2EC}"/>
              </a:ext>
            </a:extLst>
          </p:cNvPr>
          <p:cNvSpPr>
            <a:spLocks noGrp="1"/>
          </p:cNvSpPr>
          <p:nvPr>
            <p:ph type="body" sz="quarter" idx="13"/>
          </p:nvPr>
        </p:nvSpPr>
        <p:spPr>
          <a:xfrm>
            <a:off x="685800" y="1524000"/>
            <a:ext cx="7772400" cy="457200"/>
          </a:xfrm>
        </p:spPr>
        <p:txBody>
          <a:bodyPr/>
          <a:lstStyle/>
          <a:p>
            <a:pPr>
              <a:defRPr/>
            </a:pPr>
            <a:r>
              <a:rPr lang="en-US" dirty="0"/>
              <a:t>MASS VIOLENCE</a:t>
            </a:r>
          </a:p>
        </p:txBody>
      </p:sp>
      <p:sp>
        <p:nvSpPr>
          <p:cNvPr id="29703" name="Text Placeholder 6">
            <a:extLst>
              <a:ext uri="{FF2B5EF4-FFF2-40B4-BE49-F238E27FC236}">
                <a16:creationId xmlns:a16="http://schemas.microsoft.com/office/drawing/2014/main" id="{BCC65C32-0FD5-404D-AC48-604F2ED465B8}"/>
              </a:ext>
            </a:extLst>
          </p:cNvPr>
          <p:cNvSpPr>
            <a:spLocks noGrp="1" noChangeArrowheads="1"/>
          </p:cNvSpPr>
          <p:nvPr>
            <p:ph type="body" sz="quarter" idx="14"/>
          </p:nvPr>
        </p:nvSpPr>
        <p:spPr bwMode="auto">
          <a:xfrm>
            <a:off x="852488" y="371475"/>
            <a:ext cx="2347912" cy="25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Andes Rounded" panose="02000000000000000000" pitchFamily="2" charset="0"/>
              </a:rPr>
              <a:t>SPOT THE HAZARDS</a:t>
            </a:r>
          </a:p>
        </p:txBody>
      </p:sp>
      <p:pic>
        <p:nvPicPr>
          <p:cNvPr id="7" name="Picture 6">
            <a:extLst>
              <a:ext uri="{FF2B5EF4-FFF2-40B4-BE49-F238E27FC236}">
                <a16:creationId xmlns:a16="http://schemas.microsoft.com/office/drawing/2014/main" id="{F8911A08-54C8-E143-841C-B1E0AB4D751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517" y="149925"/>
            <a:ext cx="773517" cy="773517"/>
          </a:xfrm>
          <a:prstGeom prst="rect">
            <a:avLst/>
          </a:prstGeom>
        </p:spPr>
      </p:pic>
    </p:spTree>
    <p:extLst>
      <p:ext uri="{BB962C8B-B14F-4D97-AF65-F5344CB8AC3E}">
        <p14:creationId xmlns:p14="http://schemas.microsoft.com/office/powerpoint/2010/main" val="765937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57AC8C"/>
        </a:solidFill>
        <a:effectLst/>
      </p:bgPr>
    </p:bg>
    <p:spTree>
      <p:nvGrpSpPr>
        <p:cNvPr id="1" name=""/>
        <p:cNvGrpSpPr/>
        <p:nvPr/>
      </p:nvGrpSpPr>
      <p:grpSpPr>
        <a:xfrm>
          <a:off x="0" y="0"/>
          <a:ext cx="0" cy="0"/>
          <a:chOff x="0" y="0"/>
          <a:chExt cx="0" cy="0"/>
        </a:xfrm>
      </p:grpSpPr>
      <p:sp>
        <p:nvSpPr>
          <p:cNvPr id="29698" name="Text Placeholder 4">
            <a:extLst>
              <a:ext uri="{FF2B5EF4-FFF2-40B4-BE49-F238E27FC236}">
                <a16:creationId xmlns:a16="http://schemas.microsoft.com/office/drawing/2014/main" id="{2147B756-AFBC-DC41-B87C-13B7E4877711}"/>
              </a:ext>
            </a:extLst>
          </p:cNvPr>
          <p:cNvSpPr>
            <a:spLocks noGrp="1" noChangeArrowheads="1"/>
          </p:cNvSpPr>
          <p:nvPr>
            <p:ph type="body" sz="quarter" idx="11"/>
          </p:nvPr>
        </p:nvSpPr>
        <p:spPr bwMode="auto">
          <a:xfrm>
            <a:off x="773907" y="2717799"/>
            <a:ext cx="7596187" cy="36067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100" dirty="0">
                <a:latin typeface="Andes Rounded" panose="02000000000000000000" pitchFamily="2" charset="0"/>
              </a:rPr>
              <a:t>Make sure your Emergency Supply Kit is ready.</a:t>
            </a:r>
          </a:p>
          <a:p>
            <a:r>
              <a:rPr lang="en-US" altLang="en-US" sz="2100" dirty="0">
                <a:latin typeface="Andes Rounded" panose="02000000000000000000" pitchFamily="2" charset="0"/>
              </a:rPr>
              <a:t>Educate yourself about types of epidemics </a:t>
            </a:r>
            <a:br>
              <a:rPr lang="en-US" altLang="en-US" sz="2100" dirty="0">
                <a:latin typeface="Andes Rounded" panose="02000000000000000000" pitchFamily="2" charset="0"/>
              </a:rPr>
            </a:br>
            <a:r>
              <a:rPr lang="en-US" altLang="en-US" sz="2100" dirty="0">
                <a:latin typeface="Andes Rounded" panose="02000000000000000000" pitchFamily="2" charset="0"/>
              </a:rPr>
              <a:t>and how they may affect you.</a:t>
            </a:r>
          </a:p>
          <a:p>
            <a:r>
              <a:rPr lang="en-US" altLang="en-US" sz="2100" dirty="0">
                <a:latin typeface="Andes Rounded" panose="02000000000000000000" pitchFamily="2" charset="0"/>
              </a:rPr>
              <a:t>Follow directions from officials about </a:t>
            </a:r>
            <a:br>
              <a:rPr lang="en-US" altLang="en-US" sz="2100" dirty="0">
                <a:latin typeface="Andes Rounded" panose="02000000000000000000" pitchFamily="2" charset="0"/>
              </a:rPr>
            </a:br>
            <a:r>
              <a:rPr lang="en-US" altLang="en-US" sz="2100" dirty="0">
                <a:latin typeface="Andes Rounded" panose="02000000000000000000" pitchFamily="2" charset="0"/>
              </a:rPr>
              <a:t>sheltering-in-place or evacuating.</a:t>
            </a:r>
          </a:p>
          <a:p>
            <a:r>
              <a:rPr lang="en-US" altLang="en-US" sz="2100" dirty="0">
                <a:latin typeface="Andes Rounded" panose="02000000000000000000" pitchFamily="2" charset="0"/>
              </a:rPr>
              <a:t>Practice healthy habits that may protect you and </a:t>
            </a:r>
            <a:br>
              <a:rPr lang="en-US" altLang="en-US" sz="2100" dirty="0">
                <a:latin typeface="Andes Rounded" panose="02000000000000000000" pitchFamily="2" charset="0"/>
              </a:rPr>
            </a:br>
            <a:r>
              <a:rPr lang="en-US" altLang="en-US" sz="2100" dirty="0">
                <a:latin typeface="Andes Rounded" panose="02000000000000000000" pitchFamily="2" charset="0"/>
              </a:rPr>
              <a:t>others later: wash your hands, cover coughs and sneezes, </a:t>
            </a:r>
            <a:br>
              <a:rPr lang="en-US" altLang="en-US" sz="2100" dirty="0">
                <a:latin typeface="Andes Rounded" panose="02000000000000000000" pitchFamily="2" charset="0"/>
              </a:rPr>
            </a:br>
            <a:r>
              <a:rPr lang="en-US" altLang="en-US" sz="2100" dirty="0">
                <a:latin typeface="Andes Rounded" panose="02000000000000000000" pitchFamily="2" charset="0"/>
              </a:rPr>
              <a:t>and stay home from work or school if you are sick.</a:t>
            </a:r>
          </a:p>
        </p:txBody>
      </p:sp>
      <p:pic>
        <p:nvPicPr>
          <p:cNvPr id="29699" name="Picture 1">
            <a:extLst>
              <a:ext uri="{FF2B5EF4-FFF2-40B4-BE49-F238E27FC236}">
                <a16:creationId xmlns:a16="http://schemas.microsoft.com/office/drawing/2014/main" id="{EA8AE641-B31E-A745-8FCB-AB12E6F49E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50812" y="131763"/>
            <a:ext cx="544513"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14">
            <a:extLst>
              <a:ext uri="{FF2B5EF4-FFF2-40B4-BE49-F238E27FC236}">
                <a16:creationId xmlns:a16="http://schemas.microsoft.com/office/drawing/2014/main" id="{48865790-4242-DE4E-961C-F02967B921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4300" y="430213"/>
            <a:ext cx="11049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9701" name="Straight Connector 9">
            <a:extLst>
              <a:ext uri="{FF2B5EF4-FFF2-40B4-BE49-F238E27FC236}">
                <a16:creationId xmlns:a16="http://schemas.microsoft.com/office/drawing/2014/main" id="{8A76E63B-2889-4B43-8C25-CC268102FAF7}"/>
              </a:ext>
            </a:extLst>
          </p:cNvPr>
          <p:cNvCxnSpPr>
            <a:cxnSpLocks/>
          </p:cNvCxnSpPr>
          <p:nvPr/>
        </p:nvCxnSpPr>
        <p:spPr bwMode="auto">
          <a:xfrm>
            <a:off x="3924300" y="2362200"/>
            <a:ext cx="1295400" cy="0"/>
          </a:xfrm>
          <a:prstGeom prst="line">
            <a:avLst/>
          </a:prstGeom>
          <a:noFill/>
          <a:ln w="25400" algn="ctr">
            <a:solidFill>
              <a:srgbClr val="FFE7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 Placeholder 5">
            <a:extLst>
              <a:ext uri="{FF2B5EF4-FFF2-40B4-BE49-F238E27FC236}">
                <a16:creationId xmlns:a16="http://schemas.microsoft.com/office/drawing/2014/main" id="{D81B6091-495A-1B4B-8EFD-2985341CE2EC}"/>
              </a:ext>
            </a:extLst>
          </p:cNvPr>
          <p:cNvSpPr>
            <a:spLocks noGrp="1"/>
          </p:cNvSpPr>
          <p:nvPr>
            <p:ph type="body" sz="quarter" idx="13"/>
          </p:nvPr>
        </p:nvSpPr>
        <p:spPr>
          <a:xfrm>
            <a:off x="685800" y="1524000"/>
            <a:ext cx="7772400" cy="457200"/>
          </a:xfrm>
        </p:spPr>
        <p:txBody>
          <a:bodyPr/>
          <a:lstStyle/>
          <a:p>
            <a:pPr>
              <a:defRPr/>
            </a:pPr>
            <a:r>
              <a:rPr lang="en-US" dirty="0"/>
              <a:t>EPIDEMICS AND PANDEMICS</a:t>
            </a:r>
          </a:p>
        </p:txBody>
      </p:sp>
      <p:sp>
        <p:nvSpPr>
          <p:cNvPr id="29703" name="Text Placeholder 6">
            <a:extLst>
              <a:ext uri="{FF2B5EF4-FFF2-40B4-BE49-F238E27FC236}">
                <a16:creationId xmlns:a16="http://schemas.microsoft.com/office/drawing/2014/main" id="{BCC65C32-0FD5-404D-AC48-604F2ED465B8}"/>
              </a:ext>
            </a:extLst>
          </p:cNvPr>
          <p:cNvSpPr>
            <a:spLocks noGrp="1" noChangeArrowheads="1"/>
          </p:cNvSpPr>
          <p:nvPr>
            <p:ph type="body" sz="quarter" idx="14"/>
          </p:nvPr>
        </p:nvSpPr>
        <p:spPr bwMode="auto">
          <a:xfrm>
            <a:off x="852488" y="371475"/>
            <a:ext cx="2347912" cy="25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Andes Rounded" panose="02000000000000000000" pitchFamily="2" charset="0"/>
              </a:rPr>
              <a:t>SPOT THE HAZARDS</a:t>
            </a:r>
          </a:p>
        </p:txBody>
      </p:sp>
      <p:pic>
        <p:nvPicPr>
          <p:cNvPr id="3" name="Picture 2">
            <a:extLst>
              <a:ext uri="{FF2B5EF4-FFF2-40B4-BE49-F238E27FC236}">
                <a16:creationId xmlns:a16="http://schemas.microsoft.com/office/drawing/2014/main" id="{7D7CE61D-72BC-8F4D-B0BD-BF62529BEE4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1764925">
            <a:off x="15382" y="192657"/>
            <a:ext cx="815371" cy="815371"/>
          </a:xfrm>
          <a:prstGeom prst="rect">
            <a:avLst/>
          </a:prstGeom>
        </p:spPr>
      </p:pic>
    </p:spTree>
    <p:extLst>
      <p:ext uri="{BB962C8B-B14F-4D97-AF65-F5344CB8AC3E}">
        <p14:creationId xmlns:p14="http://schemas.microsoft.com/office/powerpoint/2010/main" val="86883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186B9"/>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A55D419-4E33-3446-9254-CFCDEC3C71F1}"/>
              </a:ext>
            </a:extLst>
          </p:cNvPr>
          <p:cNvSpPr>
            <a:spLocks noGrp="1"/>
          </p:cNvSpPr>
          <p:nvPr>
            <p:ph type="body" sz="quarter" idx="10"/>
          </p:nvPr>
        </p:nvSpPr>
        <p:spPr/>
        <p:txBody>
          <a:bodyPr/>
          <a:lstStyle/>
          <a:p>
            <a:pPr>
              <a:defRPr/>
            </a:pPr>
            <a:r>
              <a:rPr lang="en-US" dirty="0"/>
              <a:t>PREPARE</a:t>
            </a:r>
          </a:p>
        </p:txBody>
      </p:sp>
      <p:sp>
        <p:nvSpPr>
          <p:cNvPr id="40963" name="Text Placeholder 3">
            <a:extLst>
              <a:ext uri="{FF2B5EF4-FFF2-40B4-BE49-F238E27FC236}">
                <a16:creationId xmlns:a16="http://schemas.microsoft.com/office/drawing/2014/main" id="{5C18126A-9F5B-C348-AE14-F88C0A41E4E8}"/>
              </a:ext>
            </a:extLst>
          </p:cNvPr>
          <p:cNvSpPr>
            <a:spLocks noGrp="1" noChangeArrowheads="1"/>
          </p:cNvSpPr>
          <p:nvPr>
            <p:ph type="body" sz="quarter" idx="11"/>
          </p:nvPr>
        </p:nvSpPr>
        <p:spPr bwMode="auto">
          <a:xfrm>
            <a:off x="2724150" y="4191000"/>
            <a:ext cx="36957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rgbClr val="FDD700"/>
                </a:solidFill>
              </a:rPr>
              <a:t>A LITTLE PREPARATION CAN MAKE ALL THE DIFFERENCE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0186B9"/>
        </a:solidFill>
        <a:effectLst/>
      </p:bgPr>
    </p:bg>
    <p:spTree>
      <p:nvGrpSpPr>
        <p:cNvPr id="1" name=""/>
        <p:cNvGrpSpPr/>
        <p:nvPr/>
      </p:nvGrpSpPr>
      <p:grpSpPr>
        <a:xfrm>
          <a:off x="0" y="0"/>
          <a:ext cx="0" cy="0"/>
          <a:chOff x="0" y="0"/>
          <a:chExt cx="0" cy="0"/>
        </a:xfrm>
      </p:grpSpPr>
      <p:sp>
        <p:nvSpPr>
          <p:cNvPr id="41986" name="Text Placeholder 1">
            <a:extLst>
              <a:ext uri="{FF2B5EF4-FFF2-40B4-BE49-F238E27FC236}">
                <a16:creationId xmlns:a16="http://schemas.microsoft.com/office/drawing/2014/main" id="{D1624F41-6317-4448-BC45-A381F13B28DD}"/>
              </a:ext>
            </a:extLst>
          </p:cNvPr>
          <p:cNvSpPr>
            <a:spLocks noGrp="1" noChangeArrowheads="1"/>
          </p:cNvSpPr>
          <p:nvPr>
            <p:ph type="body" sz="quarter" idx="11"/>
          </p:nvPr>
        </p:nvSpPr>
        <p:spPr bwMode="auto">
          <a:xfrm>
            <a:off x="1874838" y="2133601"/>
            <a:ext cx="6430962" cy="2667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sz="2800" dirty="0">
                <a:latin typeface="Andes Rounded" panose="02000000000000000000" pitchFamily="2" charset="0"/>
              </a:rPr>
              <a:t>Emergency Supply Kit</a:t>
            </a:r>
          </a:p>
          <a:p>
            <a:pPr algn="l"/>
            <a:r>
              <a:rPr lang="en-US" altLang="en-US" sz="2800" dirty="0">
                <a:latin typeface="Andes Rounded" panose="02000000000000000000" pitchFamily="2" charset="0"/>
              </a:rPr>
              <a:t>Create a Communications Plan</a:t>
            </a:r>
          </a:p>
          <a:p>
            <a:pPr algn="l"/>
            <a:r>
              <a:rPr lang="en-US" altLang="en-US" sz="2800" dirty="0">
                <a:latin typeface="Andes Rounded" panose="02000000000000000000" pitchFamily="2" charset="0"/>
              </a:rPr>
              <a:t>Caring for Those with Functional Needs</a:t>
            </a:r>
          </a:p>
          <a:p>
            <a:pPr algn="l"/>
            <a:r>
              <a:rPr lang="en-US" altLang="en-US" sz="2800" dirty="0">
                <a:latin typeface="Andes Rounded" panose="02000000000000000000" pitchFamily="2" charset="0"/>
              </a:rPr>
              <a:t>Planning for Pets</a:t>
            </a:r>
          </a:p>
          <a:p>
            <a:pPr algn="l"/>
            <a:r>
              <a:rPr lang="en-US" altLang="en-US" sz="2800" dirty="0">
                <a:latin typeface="Andes Rounded" panose="02000000000000000000" pitchFamily="2" charset="0"/>
              </a:rPr>
              <a:t>Register for Local Alerts</a:t>
            </a:r>
          </a:p>
          <a:p>
            <a:pPr algn="l"/>
            <a:r>
              <a:rPr lang="en-US" altLang="en-US" sz="2800" dirty="0">
                <a:latin typeface="Andes Rounded" panose="02000000000000000000" pitchFamily="2" charset="0"/>
              </a:rPr>
              <a:t>Purchase a NOAA All Hazards </a:t>
            </a:r>
            <a:r>
              <a:rPr lang="en-US" altLang="en-US" sz="2800" dirty="0" smtClean="0">
                <a:latin typeface="Andes Rounded" panose="02000000000000000000" pitchFamily="2" charset="0"/>
              </a:rPr>
              <a:t>Radio</a:t>
            </a:r>
            <a:endParaRPr lang="en-US" altLang="en-US" sz="2800" dirty="0">
              <a:latin typeface="Andes Rounded" panose="02000000000000000000" pitchFamily="2" charset="0"/>
            </a:endParaRPr>
          </a:p>
        </p:txBody>
      </p:sp>
      <p:sp>
        <p:nvSpPr>
          <p:cNvPr id="3" name="Text Placeholder 2">
            <a:extLst>
              <a:ext uri="{FF2B5EF4-FFF2-40B4-BE49-F238E27FC236}">
                <a16:creationId xmlns:a16="http://schemas.microsoft.com/office/drawing/2014/main" id="{56846C01-076E-9B41-AC73-A2A9814DAA35}"/>
              </a:ext>
            </a:extLst>
          </p:cNvPr>
          <p:cNvSpPr>
            <a:spLocks noGrp="1"/>
          </p:cNvSpPr>
          <p:nvPr>
            <p:ph type="body" sz="quarter" idx="13"/>
          </p:nvPr>
        </p:nvSpPr>
        <p:spPr>
          <a:xfrm>
            <a:off x="685800" y="1295400"/>
            <a:ext cx="7772400" cy="457200"/>
          </a:xfrm>
        </p:spPr>
        <p:txBody>
          <a:bodyPr/>
          <a:lstStyle/>
          <a:p>
            <a:pPr>
              <a:defRPr/>
            </a:pPr>
            <a:r>
              <a:rPr lang="en-US" dirty="0"/>
              <a:t>GET READY</a:t>
            </a:r>
          </a:p>
        </p:txBody>
      </p:sp>
      <p:sp>
        <p:nvSpPr>
          <p:cNvPr id="41988" name="Text Placeholder 3">
            <a:extLst>
              <a:ext uri="{FF2B5EF4-FFF2-40B4-BE49-F238E27FC236}">
                <a16:creationId xmlns:a16="http://schemas.microsoft.com/office/drawing/2014/main" id="{58B25D7E-4248-344E-BF7C-03647B158DDD}"/>
              </a:ext>
            </a:extLst>
          </p:cNvPr>
          <p:cNvSpPr>
            <a:spLocks noGrp="1" noChangeArrowheads="1"/>
          </p:cNvSpPr>
          <p:nvPr>
            <p:ph type="body" sz="quarter" idx="14"/>
          </p:nvPr>
        </p:nvSpPr>
        <p:spPr bwMode="auto">
          <a:xfrm>
            <a:off x="852488" y="371475"/>
            <a:ext cx="1662112" cy="25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latin typeface="Andes Rounded" panose="02000000000000000000" pitchFamily="2" charset="0"/>
              </a:rPr>
              <a:t>MAKE A PLAN</a:t>
            </a:r>
          </a:p>
        </p:txBody>
      </p:sp>
      <p:pic>
        <p:nvPicPr>
          <p:cNvPr id="6" name="Picture 5">
            <a:extLst>
              <a:ext uri="{FF2B5EF4-FFF2-40B4-BE49-F238E27FC236}">
                <a16:creationId xmlns:a16="http://schemas.microsoft.com/office/drawing/2014/main" id="{7436D65A-B825-47A3-A5F6-51368EBC7194}"/>
              </a:ext>
            </a:extLst>
          </p:cNvPr>
          <p:cNvPicPr>
            <a:picLocks noChangeAspect="1" noChangeArrowheads="1"/>
          </p:cNvPicPr>
          <p:nvPr/>
        </p:nvPicPr>
        <p:blipFill>
          <a:blip r:embed="rId2"/>
          <a:srcRect/>
          <a:stretch>
            <a:fillRect/>
          </a:stretch>
        </p:blipFill>
        <p:spPr bwMode="auto">
          <a:xfrm>
            <a:off x="1571625" y="2305050"/>
            <a:ext cx="180975" cy="180975"/>
          </a:xfrm>
          <a:prstGeom prst="rect">
            <a:avLst/>
          </a:prstGeom>
          <a:noFill/>
          <a:ln>
            <a:noFill/>
          </a:ln>
          <a:effectLst>
            <a:outerShdw blurRad="50800" dist="38100" dir="2700000" algn="tl" rotWithShape="0">
              <a:srgbClr val="000000">
                <a:alpha val="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66B50E52-B8D9-46A6-B13A-6A9139BA3283}"/>
              </a:ext>
            </a:extLst>
          </p:cNvPr>
          <p:cNvPicPr>
            <a:picLocks noChangeAspect="1" noChangeArrowheads="1"/>
          </p:cNvPicPr>
          <p:nvPr/>
        </p:nvPicPr>
        <p:blipFill>
          <a:blip r:embed="rId2"/>
          <a:srcRect/>
          <a:stretch>
            <a:fillRect/>
          </a:stretch>
        </p:blipFill>
        <p:spPr bwMode="auto">
          <a:xfrm>
            <a:off x="1571625" y="3054350"/>
            <a:ext cx="180975" cy="180975"/>
          </a:xfrm>
          <a:prstGeom prst="rect">
            <a:avLst/>
          </a:prstGeom>
          <a:noFill/>
          <a:ln>
            <a:noFill/>
          </a:ln>
          <a:effectLst>
            <a:outerShdw blurRad="50800" dist="38100" dir="2700000" algn="tl" rotWithShape="0">
              <a:srgbClr val="000000">
                <a:alpha val="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1897DCBE-4632-471B-8765-60EBF27DB0AE}"/>
              </a:ext>
            </a:extLst>
          </p:cNvPr>
          <p:cNvPicPr>
            <a:picLocks noChangeAspect="1" noChangeArrowheads="1"/>
          </p:cNvPicPr>
          <p:nvPr/>
        </p:nvPicPr>
        <p:blipFill>
          <a:blip r:embed="rId2"/>
          <a:srcRect/>
          <a:stretch>
            <a:fillRect/>
          </a:stretch>
        </p:blipFill>
        <p:spPr bwMode="auto">
          <a:xfrm>
            <a:off x="1571625" y="3762375"/>
            <a:ext cx="180975" cy="180975"/>
          </a:xfrm>
          <a:prstGeom prst="rect">
            <a:avLst/>
          </a:prstGeom>
          <a:noFill/>
          <a:ln>
            <a:noFill/>
          </a:ln>
          <a:effectLst>
            <a:outerShdw blurRad="50800" dist="38100" dir="2700000" algn="tl" rotWithShape="0">
              <a:srgbClr val="000000">
                <a:alpha val="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2C6FF526-E03E-4730-B05A-8149F94C8A78}"/>
              </a:ext>
            </a:extLst>
          </p:cNvPr>
          <p:cNvPicPr>
            <a:picLocks noChangeAspect="1" noChangeArrowheads="1"/>
          </p:cNvPicPr>
          <p:nvPr/>
        </p:nvPicPr>
        <p:blipFill>
          <a:blip r:embed="rId2"/>
          <a:srcRect/>
          <a:stretch>
            <a:fillRect/>
          </a:stretch>
        </p:blipFill>
        <p:spPr bwMode="auto">
          <a:xfrm>
            <a:off x="1571624" y="4482432"/>
            <a:ext cx="180975" cy="180975"/>
          </a:xfrm>
          <a:prstGeom prst="rect">
            <a:avLst/>
          </a:prstGeom>
          <a:noFill/>
          <a:ln>
            <a:noFill/>
          </a:ln>
          <a:effectLst>
            <a:outerShdw blurRad="50800" dist="38100" dir="2700000" algn="tl" rotWithShape="0">
              <a:srgbClr val="000000">
                <a:alpha val="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3" name="Picture 1">
            <a:extLst>
              <a:ext uri="{FF2B5EF4-FFF2-40B4-BE49-F238E27FC236}">
                <a16:creationId xmlns:a16="http://schemas.microsoft.com/office/drawing/2014/main" id="{0AE34D93-9B75-4348-A4BD-D9834885E5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50812" y="131763"/>
            <a:ext cx="544513"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4" name="Picture 14">
            <a:extLst>
              <a:ext uri="{FF2B5EF4-FFF2-40B4-BE49-F238E27FC236}">
                <a16:creationId xmlns:a16="http://schemas.microsoft.com/office/drawing/2014/main" id="{C4FD88F5-E105-BB4B-94B6-3743E37BA7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4300" y="430213"/>
            <a:ext cx="11049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5" name="Picture 14">
            <a:extLst>
              <a:ext uri="{FF2B5EF4-FFF2-40B4-BE49-F238E27FC236}">
                <a16:creationId xmlns:a16="http://schemas.microsoft.com/office/drawing/2014/main" id="{99FBE5CE-74A0-1D4D-955E-1C40FA04A2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82575"/>
            <a:ext cx="550863"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E9B26570-9EA6-BC44-B481-1DEBE6C23B7A}"/>
              </a:ext>
            </a:extLst>
          </p:cNvPr>
          <p:cNvPicPr>
            <a:picLocks noChangeAspect="1" noChangeArrowheads="1"/>
          </p:cNvPicPr>
          <p:nvPr/>
        </p:nvPicPr>
        <p:blipFill>
          <a:blip r:embed="rId2"/>
          <a:srcRect/>
          <a:stretch>
            <a:fillRect/>
          </a:stretch>
        </p:blipFill>
        <p:spPr bwMode="auto">
          <a:xfrm>
            <a:off x="1571624" y="5227499"/>
            <a:ext cx="180975" cy="180975"/>
          </a:xfrm>
          <a:prstGeom prst="rect">
            <a:avLst/>
          </a:prstGeom>
          <a:noFill/>
          <a:ln>
            <a:noFill/>
          </a:ln>
          <a:effectLst>
            <a:outerShdw blurRad="50800" dist="38100" dir="2700000" algn="tl" rotWithShape="0">
              <a:srgbClr val="000000">
                <a:alpha val="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8E79CEF4-B28A-324C-9E79-B1D70A31CD89}"/>
              </a:ext>
            </a:extLst>
          </p:cNvPr>
          <p:cNvPicPr>
            <a:picLocks noChangeAspect="1" noChangeArrowheads="1"/>
          </p:cNvPicPr>
          <p:nvPr/>
        </p:nvPicPr>
        <p:blipFill>
          <a:blip r:embed="rId2"/>
          <a:srcRect/>
          <a:stretch>
            <a:fillRect/>
          </a:stretch>
        </p:blipFill>
        <p:spPr bwMode="auto">
          <a:xfrm>
            <a:off x="1571624" y="5955632"/>
            <a:ext cx="180975" cy="180975"/>
          </a:xfrm>
          <a:prstGeom prst="rect">
            <a:avLst/>
          </a:prstGeom>
          <a:noFill/>
          <a:ln>
            <a:noFill/>
          </a:ln>
          <a:effectLst>
            <a:outerShdw blurRad="50800" dist="38100" dir="2700000" algn="tl" rotWithShape="0">
              <a:srgbClr val="000000">
                <a:alpha val="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0186B9"/>
        </a:solidFill>
        <a:effectLst/>
      </p:bgPr>
    </p:bg>
    <p:spTree>
      <p:nvGrpSpPr>
        <p:cNvPr id="1" name=""/>
        <p:cNvGrpSpPr/>
        <p:nvPr/>
      </p:nvGrpSpPr>
      <p:grpSpPr>
        <a:xfrm>
          <a:off x="0" y="0"/>
          <a:ext cx="0" cy="0"/>
          <a:chOff x="0" y="0"/>
          <a:chExt cx="0" cy="0"/>
        </a:xfrm>
      </p:grpSpPr>
      <p:pic>
        <p:nvPicPr>
          <p:cNvPr id="43010" name="Picture 4">
            <a:extLst>
              <a:ext uri="{FF2B5EF4-FFF2-40B4-BE49-F238E27FC236}">
                <a16:creationId xmlns:a16="http://schemas.microsoft.com/office/drawing/2014/main" id="{51A36B26-3CE6-D24E-8D12-BB54CBEDEE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8650" y="1352550"/>
            <a:ext cx="2514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15">
            <a:extLst>
              <a:ext uri="{FF2B5EF4-FFF2-40B4-BE49-F238E27FC236}">
                <a16:creationId xmlns:a16="http://schemas.microsoft.com/office/drawing/2014/main" id="{BF50A18D-A78D-7444-B5CC-A2E157E858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4850" y="3654425"/>
            <a:ext cx="2593975"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20">
            <a:extLst>
              <a:ext uri="{FF2B5EF4-FFF2-40B4-BE49-F238E27FC236}">
                <a16:creationId xmlns:a16="http://schemas.microsoft.com/office/drawing/2014/main" id="{7566B7FB-4BFD-864B-82E7-39B4B6B78B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474788"/>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22">
            <a:extLst>
              <a:ext uri="{FF2B5EF4-FFF2-40B4-BE49-F238E27FC236}">
                <a16:creationId xmlns:a16="http://schemas.microsoft.com/office/drawing/2014/main" id="{DC260A82-DD34-C448-8D96-7AD602D1A3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5088" y="4202113"/>
            <a:ext cx="175895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Rectangle 4">
            <a:extLst>
              <a:ext uri="{FF2B5EF4-FFF2-40B4-BE49-F238E27FC236}">
                <a16:creationId xmlns:a16="http://schemas.microsoft.com/office/drawing/2014/main" id="{4BCB6078-2F4B-AA44-A5A9-2961A2997949}"/>
              </a:ext>
            </a:extLst>
          </p:cNvPr>
          <p:cNvSpPr txBox="1">
            <a:spLocks noChangeArrowheads="1"/>
          </p:cNvSpPr>
          <p:nvPr/>
        </p:nvSpPr>
        <p:spPr bwMode="auto">
          <a:xfrm>
            <a:off x="2249488" y="3459163"/>
            <a:ext cx="186055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Unicode MS" panose="020B0604020202020204" pitchFamily="34" charset="-128"/>
              </a:defRPr>
            </a:lvl1pPr>
            <a:lvl2pPr marL="742950" indent="-285750">
              <a:defRPr>
                <a:solidFill>
                  <a:schemeClr val="tx1"/>
                </a:solidFill>
                <a:latin typeface="Arial Unicode MS" panose="020B0604020202020204" pitchFamily="34" charset="-128"/>
              </a:defRPr>
            </a:lvl2pPr>
            <a:lvl3pPr marL="1143000" indent="-228600">
              <a:defRPr>
                <a:solidFill>
                  <a:schemeClr val="tx1"/>
                </a:solidFill>
                <a:latin typeface="Arial Unicode MS" panose="020B0604020202020204" pitchFamily="34" charset="-128"/>
              </a:defRPr>
            </a:lvl3pPr>
            <a:lvl4pPr marL="1600200" indent="-228600">
              <a:defRPr>
                <a:solidFill>
                  <a:schemeClr val="tx1"/>
                </a:solidFill>
                <a:latin typeface="Arial Unicode MS" panose="020B0604020202020204" pitchFamily="34" charset="-128"/>
              </a:defRPr>
            </a:lvl4pPr>
            <a:lvl5pPr marL="2057400" indent="-22860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algn="ctr" eaLnBrk="1" hangingPunct="1">
              <a:lnSpc>
                <a:spcPct val="80000"/>
              </a:lnSpc>
              <a:spcBef>
                <a:spcPct val="20000"/>
              </a:spcBef>
              <a:buClr>
                <a:schemeClr val="hlink"/>
              </a:buClr>
              <a:buSzPct val="70000"/>
              <a:buFont typeface="Wingdings" pitchFamily="2" charset="2"/>
              <a:buNone/>
            </a:pPr>
            <a:r>
              <a:rPr lang="en-US" altLang="en-US" b="1">
                <a:latin typeface="Andes Rounded Black" panose="02000000000000000000" pitchFamily="2" charset="0"/>
              </a:rPr>
              <a:t>FOOD &amp; WATER</a:t>
            </a:r>
          </a:p>
        </p:txBody>
      </p:sp>
      <p:sp>
        <p:nvSpPr>
          <p:cNvPr id="43015" name="Rectangle 4">
            <a:extLst>
              <a:ext uri="{FF2B5EF4-FFF2-40B4-BE49-F238E27FC236}">
                <a16:creationId xmlns:a16="http://schemas.microsoft.com/office/drawing/2014/main" id="{BAE3B67E-7887-7E4B-9F89-582EAECA6353}"/>
              </a:ext>
            </a:extLst>
          </p:cNvPr>
          <p:cNvSpPr txBox="1">
            <a:spLocks noChangeArrowheads="1"/>
          </p:cNvSpPr>
          <p:nvPr/>
        </p:nvSpPr>
        <p:spPr bwMode="auto">
          <a:xfrm>
            <a:off x="2155825" y="5748338"/>
            <a:ext cx="198437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Unicode MS" panose="020B0604020202020204" pitchFamily="34" charset="-128"/>
              </a:defRPr>
            </a:lvl1pPr>
            <a:lvl2pPr marL="742950" indent="-285750">
              <a:defRPr>
                <a:solidFill>
                  <a:schemeClr val="tx1"/>
                </a:solidFill>
                <a:latin typeface="Arial Unicode MS" panose="020B0604020202020204" pitchFamily="34" charset="-128"/>
              </a:defRPr>
            </a:lvl2pPr>
            <a:lvl3pPr marL="1143000" indent="-228600">
              <a:defRPr>
                <a:solidFill>
                  <a:schemeClr val="tx1"/>
                </a:solidFill>
                <a:latin typeface="Arial Unicode MS" panose="020B0604020202020204" pitchFamily="34" charset="-128"/>
              </a:defRPr>
            </a:lvl3pPr>
            <a:lvl4pPr marL="1600200" indent="-228600">
              <a:defRPr>
                <a:solidFill>
                  <a:schemeClr val="tx1"/>
                </a:solidFill>
                <a:latin typeface="Arial Unicode MS" panose="020B0604020202020204" pitchFamily="34" charset="-128"/>
              </a:defRPr>
            </a:lvl4pPr>
            <a:lvl5pPr marL="2057400" indent="-22860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algn="ctr" eaLnBrk="1" hangingPunct="1">
              <a:lnSpc>
                <a:spcPct val="80000"/>
              </a:lnSpc>
              <a:spcBef>
                <a:spcPct val="20000"/>
              </a:spcBef>
              <a:buClr>
                <a:schemeClr val="hlink"/>
              </a:buClr>
              <a:buSzPct val="70000"/>
              <a:buFont typeface="Wingdings" pitchFamily="2" charset="2"/>
              <a:buNone/>
            </a:pPr>
            <a:r>
              <a:rPr lang="en-US" altLang="en-US" b="1">
                <a:latin typeface="Andes Rounded Black" panose="02000000000000000000" pitchFamily="2" charset="0"/>
              </a:rPr>
              <a:t>RADIO &amp; PHONE</a:t>
            </a:r>
          </a:p>
        </p:txBody>
      </p:sp>
      <p:sp>
        <p:nvSpPr>
          <p:cNvPr id="43016" name="Rectangle 4">
            <a:extLst>
              <a:ext uri="{FF2B5EF4-FFF2-40B4-BE49-F238E27FC236}">
                <a16:creationId xmlns:a16="http://schemas.microsoft.com/office/drawing/2014/main" id="{D7708CD7-22B5-1A4E-8248-900AD4AB2B28}"/>
              </a:ext>
            </a:extLst>
          </p:cNvPr>
          <p:cNvSpPr txBox="1">
            <a:spLocks noChangeArrowheads="1"/>
          </p:cNvSpPr>
          <p:nvPr/>
        </p:nvSpPr>
        <p:spPr bwMode="auto">
          <a:xfrm>
            <a:off x="5029200" y="3460750"/>
            <a:ext cx="1984375"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Unicode MS" panose="020B0604020202020204" pitchFamily="34" charset="-128"/>
              </a:defRPr>
            </a:lvl1pPr>
            <a:lvl2pPr marL="742950" indent="-285750">
              <a:defRPr>
                <a:solidFill>
                  <a:schemeClr val="tx1"/>
                </a:solidFill>
                <a:latin typeface="Arial Unicode MS" panose="020B0604020202020204" pitchFamily="34" charset="-128"/>
              </a:defRPr>
            </a:lvl2pPr>
            <a:lvl3pPr marL="1143000" indent="-228600">
              <a:defRPr>
                <a:solidFill>
                  <a:schemeClr val="tx1"/>
                </a:solidFill>
                <a:latin typeface="Arial Unicode MS" panose="020B0604020202020204" pitchFamily="34" charset="-128"/>
              </a:defRPr>
            </a:lvl3pPr>
            <a:lvl4pPr marL="1600200" indent="-228600">
              <a:defRPr>
                <a:solidFill>
                  <a:schemeClr val="tx1"/>
                </a:solidFill>
                <a:latin typeface="Arial Unicode MS" panose="020B0604020202020204" pitchFamily="34" charset="-128"/>
              </a:defRPr>
            </a:lvl4pPr>
            <a:lvl5pPr marL="2057400" indent="-22860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algn="ctr" eaLnBrk="1" hangingPunct="1">
              <a:lnSpc>
                <a:spcPct val="80000"/>
              </a:lnSpc>
              <a:spcBef>
                <a:spcPct val="20000"/>
              </a:spcBef>
              <a:buClr>
                <a:schemeClr val="hlink"/>
              </a:buClr>
              <a:buSzPct val="70000"/>
              <a:buFont typeface="Wingdings" pitchFamily="2" charset="2"/>
              <a:buNone/>
            </a:pPr>
            <a:r>
              <a:rPr lang="en-US" altLang="en-US" b="1">
                <a:latin typeface="Andes Rounded Black" panose="02000000000000000000" pitchFamily="2" charset="0"/>
              </a:rPr>
              <a:t>FIRST AID KIT</a:t>
            </a:r>
          </a:p>
        </p:txBody>
      </p:sp>
      <p:sp>
        <p:nvSpPr>
          <p:cNvPr id="43017" name="Rectangle 4">
            <a:extLst>
              <a:ext uri="{FF2B5EF4-FFF2-40B4-BE49-F238E27FC236}">
                <a16:creationId xmlns:a16="http://schemas.microsoft.com/office/drawing/2014/main" id="{DC8A50A1-A159-C944-ACBB-A5305E9D890A}"/>
              </a:ext>
            </a:extLst>
          </p:cNvPr>
          <p:cNvSpPr txBox="1">
            <a:spLocks noChangeArrowheads="1"/>
          </p:cNvSpPr>
          <p:nvPr/>
        </p:nvSpPr>
        <p:spPr bwMode="auto">
          <a:xfrm>
            <a:off x="5029200" y="5748338"/>
            <a:ext cx="198437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Unicode MS" panose="020B0604020202020204" pitchFamily="34" charset="-128"/>
              </a:defRPr>
            </a:lvl1pPr>
            <a:lvl2pPr marL="742950" indent="-285750">
              <a:defRPr>
                <a:solidFill>
                  <a:schemeClr val="tx1"/>
                </a:solidFill>
                <a:latin typeface="Arial Unicode MS" panose="020B0604020202020204" pitchFamily="34" charset="-128"/>
              </a:defRPr>
            </a:lvl2pPr>
            <a:lvl3pPr marL="1143000" indent="-228600">
              <a:defRPr>
                <a:solidFill>
                  <a:schemeClr val="tx1"/>
                </a:solidFill>
                <a:latin typeface="Arial Unicode MS" panose="020B0604020202020204" pitchFamily="34" charset="-128"/>
              </a:defRPr>
            </a:lvl3pPr>
            <a:lvl4pPr marL="1600200" indent="-228600">
              <a:defRPr>
                <a:solidFill>
                  <a:schemeClr val="tx1"/>
                </a:solidFill>
                <a:latin typeface="Arial Unicode MS" panose="020B0604020202020204" pitchFamily="34" charset="-128"/>
              </a:defRPr>
            </a:lvl4pPr>
            <a:lvl5pPr marL="2057400" indent="-22860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algn="ctr" eaLnBrk="1" hangingPunct="1">
              <a:lnSpc>
                <a:spcPct val="80000"/>
              </a:lnSpc>
              <a:spcBef>
                <a:spcPct val="20000"/>
              </a:spcBef>
              <a:buClr>
                <a:schemeClr val="hlink"/>
              </a:buClr>
              <a:buSzPct val="70000"/>
              <a:buFont typeface="Wingdings" pitchFamily="2" charset="2"/>
              <a:buNone/>
            </a:pPr>
            <a:r>
              <a:rPr lang="en-US" altLang="en-US" b="1">
                <a:latin typeface="Andes Rounded Black" panose="02000000000000000000" pitchFamily="2" charset="0"/>
              </a:rPr>
              <a:t>CASH AND I.D.</a:t>
            </a:r>
          </a:p>
        </p:txBody>
      </p:sp>
      <p:pic>
        <p:nvPicPr>
          <p:cNvPr id="43018" name="Picture 6">
            <a:extLst>
              <a:ext uri="{FF2B5EF4-FFF2-40B4-BE49-F238E27FC236}">
                <a16:creationId xmlns:a16="http://schemas.microsoft.com/office/drawing/2014/main" id="{8BF2E5EF-4628-D341-9C42-7A43BC685F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5013" y="3487738"/>
            <a:ext cx="18097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9" name="Picture 18">
            <a:extLst>
              <a:ext uri="{FF2B5EF4-FFF2-40B4-BE49-F238E27FC236}">
                <a16:creationId xmlns:a16="http://schemas.microsoft.com/office/drawing/2014/main" id="{669B70AE-851D-CC48-A9DE-58A0BFE840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5063" y="3487738"/>
            <a:ext cx="18097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0" name="Picture 19">
            <a:extLst>
              <a:ext uri="{FF2B5EF4-FFF2-40B4-BE49-F238E27FC236}">
                <a16:creationId xmlns:a16="http://schemas.microsoft.com/office/drawing/2014/main" id="{10E7334E-920B-D249-8126-9E03DF711D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5063" y="5786438"/>
            <a:ext cx="18097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1" name="Picture 20">
            <a:extLst>
              <a:ext uri="{FF2B5EF4-FFF2-40B4-BE49-F238E27FC236}">
                <a16:creationId xmlns:a16="http://schemas.microsoft.com/office/drawing/2014/main" id="{CC06E142-CC48-394A-A048-253C93E08F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5963" y="5786438"/>
            <a:ext cx="18097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a:extLst>
              <a:ext uri="{FF2B5EF4-FFF2-40B4-BE49-F238E27FC236}">
                <a16:creationId xmlns:a16="http://schemas.microsoft.com/office/drawing/2014/main" id="{396F2974-A088-0848-B416-619CFEFAAF1C}"/>
              </a:ext>
            </a:extLst>
          </p:cNvPr>
          <p:cNvSpPr>
            <a:spLocks noGrp="1"/>
          </p:cNvSpPr>
          <p:nvPr>
            <p:ph type="body" sz="quarter" idx="13"/>
          </p:nvPr>
        </p:nvSpPr>
        <p:spPr>
          <a:xfrm>
            <a:off x="685800" y="1066800"/>
            <a:ext cx="7772400" cy="457200"/>
          </a:xfrm>
        </p:spPr>
        <p:txBody>
          <a:bodyPr/>
          <a:lstStyle/>
          <a:p>
            <a:pPr>
              <a:defRPr/>
            </a:pPr>
            <a:r>
              <a:rPr lang="en-US" dirty="0"/>
              <a:t>GET READY</a:t>
            </a:r>
          </a:p>
        </p:txBody>
      </p:sp>
      <p:sp>
        <p:nvSpPr>
          <p:cNvPr id="43023" name="Text Placeholder 3">
            <a:extLst>
              <a:ext uri="{FF2B5EF4-FFF2-40B4-BE49-F238E27FC236}">
                <a16:creationId xmlns:a16="http://schemas.microsoft.com/office/drawing/2014/main" id="{9E6FCD47-5C6D-D242-9F97-B33B5F84D493}"/>
              </a:ext>
            </a:extLst>
          </p:cNvPr>
          <p:cNvSpPr>
            <a:spLocks noGrp="1" noChangeArrowheads="1"/>
          </p:cNvSpPr>
          <p:nvPr>
            <p:ph type="body" sz="quarter" idx="14"/>
          </p:nvPr>
        </p:nvSpPr>
        <p:spPr bwMode="auto">
          <a:xfrm>
            <a:off x="852488" y="371475"/>
            <a:ext cx="1662112" cy="25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latin typeface="Andes Rounded" panose="02000000000000000000" pitchFamily="2" charset="0"/>
              </a:rPr>
              <a:t>BUILD A KIT</a:t>
            </a:r>
          </a:p>
        </p:txBody>
      </p:sp>
      <p:pic>
        <p:nvPicPr>
          <p:cNvPr id="43024" name="Picture 1">
            <a:extLst>
              <a:ext uri="{FF2B5EF4-FFF2-40B4-BE49-F238E27FC236}">
                <a16:creationId xmlns:a16="http://schemas.microsoft.com/office/drawing/2014/main" id="{B210C7C6-A912-1746-9A10-D4CB434214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150812" y="131763"/>
            <a:ext cx="544513"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5" name="Picture 14">
            <a:extLst>
              <a:ext uri="{FF2B5EF4-FFF2-40B4-BE49-F238E27FC236}">
                <a16:creationId xmlns:a16="http://schemas.microsoft.com/office/drawing/2014/main" id="{D5D6BA14-94E4-1341-9FF2-8E7D9055544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34300" y="430213"/>
            <a:ext cx="11049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6" name="Picture 5">
            <a:extLst>
              <a:ext uri="{FF2B5EF4-FFF2-40B4-BE49-F238E27FC236}">
                <a16:creationId xmlns:a16="http://schemas.microsoft.com/office/drawing/2014/main" id="{0DDD0BF9-AFE1-D34F-AB2F-B83C998480D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488" y="250825"/>
            <a:ext cx="595312"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0186B9"/>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6F2974-A088-0848-B416-619CFEFAAF1C}"/>
              </a:ext>
            </a:extLst>
          </p:cNvPr>
          <p:cNvSpPr>
            <a:spLocks noGrp="1"/>
          </p:cNvSpPr>
          <p:nvPr>
            <p:ph type="body" sz="quarter" idx="13"/>
          </p:nvPr>
        </p:nvSpPr>
        <p:spPr>
          <a:xfrm>
            <a:off x="685800" y="1066800"/>
            <a:ext cx="7772400" cy="457200"/>
          </a:xfrm>
        </p:spPr>
        <p:txBody>
          <a:bodyPr/>
          <a:lstStyle/>
          <a:p>
            <a:pPr>
              <a:defRPr/>
            </a:pPr>
            <a:r>
              <a:rPr lang="en-US" dirty="0"/>
              <a:t>GET READY</a:t>
            </a:r>
          </a:p>
        </p:txBody>
      </p:sp>
      <p:sp>
        <p:nvSpPr>
          <p:cNvPr id="44035" name="Text Placeholder 3">
            <a:extLst>
              <a:ext uri="{FF2B5EF4-FFF2-40B4-BE49-F238E27FC236}">
                <a16:creationId xmlns:a16="http://schemas.microsoft.com/office/drawing/2014/main" id="{838EDC88-4183-7E4E-B949-414E3118C4A0}"/>
              </a:ext>
            </a:extLst>
          </p:cNvPr>
          <p:cNvSpPr>
            <a:spLocks noGrp="1" noChangeArrowheads="1"/>
          </p:cNvSpPr>
          <p:nvPr>
            <p:ph type="body" sz="quarter" idx="14"/>
          </p:nvPr>
        </p:nvSpPr>
        <p:spPr bwMode="auto">
          <a:xfrm>
            <a:off x="852488" y="371475"/>
            <a:ext cx="1662112" cy="25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latin typeface="Andes Rounded" panose="02000000000000000000" pitchFamily="2" charset="0"/>
              </a:rPr>
              <a:t>BUILD A KIT</a:t>
            </a:r>
          </a:p>
        </p:txBody>
      </p:sp>
      <p:pic>
        <p:nvPicPr>
          <p:cNvPr id="44036" name="Picture 1">
            <a:extLst>
              <a:ext uri="{FF2B5EF4-FFF2-40B4-BE49-F238E27FC236}">
                <a16:creationId xmlns:a16="http://schemas.microsoft.com/office/drawing/2014/main" id="{BFDC9EFA-3690-004F-8135-818214F825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50812" y="131763"/>
            <a:ext cx="544513"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14">
            <a:extLst>
              <a:ext uri="{FF2B5EF4-FFF2-40B4-BE49-F238E27FC236}">
                <a16:creationId xmlns:a16="http://schemas.microsoft.com/office/drawing/2014/main" id="{129B92E9-EE19-124F-8B3B-47C5B0E3B5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4300" y="430213"/>
            <a:ext cx="11049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5">
            <a:extLst>
              <a:ext uri="{FF2B5EF4-FFF2-40B4-BE49-F238E27FC236}">
                <a16:creationId xmlns:a16="http://schemas.microsoft.com/office/drawing/2014/main" id="{7CD1DC3B-970E-E34D-8C3C-2F4B55BEC3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8" y="250825"/>
            <a:ext cx="595312"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Rectangle 4">
            <a:extLst>
              <a:ext uri="{FF2B5EF4-FFF2-40B4-BE49-F238E27FC236}">
                <a16:creationId xmlns:a16="http://schemas.microsoft.com/office/drawing/2014/main" id="{35772A2F-ECE1-E54E-9D49-9AF25C1182A6}"/>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905000"/>
            <a:ext cx="7924800"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2D54"/>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A55D419-4E33-3446-9254-CFCDEC3C71F1}"/>
              </a:ext>
            </a:extLst>
          </p:cNvPr>
          <p:cNvSpPr>
            <a:spLocks noGrp="1"/>
          </p:cNvSpPr>
          <p:nvPr>
            <p:ph type="body" sz="quarter" idx="10"/>
          </p:nvPr>
        </p:nvSpPr>
        <p:spPr>
          <a:xfrm>
            <a:off x="952500" y="2667000"/>
            <a:ext cx="7239000" cy="1295400"/>
          </a:xfrm>
        </p:spPr>
        <p:txBody>
          <a:bodyPr/>
          <a:lstStyle/>
          <a:p>
            <a:pPr>
              <a:defRPr/>
            </a:pPr>
            <a:r>
              <a:rPr lang="en-US" dirty="0"/>
              <a:t>ACT</a:t>
            </a:r>
          </a:p>
        </p:txBody>
      </p:sp>
      <p:sp>
        <p:nvSpPr>
          <p:cNvPr id="45059" name="Text Placeholder 3">
            <a:extLst>
              <a:ext uri="{FF2B5EF4-FFF2-40B4-BE49-F238E27FC236}">
                <a16:creationId xmlns:a16="http://schemas.microsoft.com/office/drawing/2014/main" id="{A393D1D5-4F2C-1144-AE55-CE1EC402D149}"/>
              </a:ext>
            </a:extLst>
          </p:cNvPr>
          <p:cNvSpPr>
            <a:spLocks noGrp="1" noChangeArrowheads="1"/>
          </p:cNvSpPr>
          <p:nvPr>
            <p:ph type="body" sz="quarter" idx="11"/>
          </p:nvPr>
        </p:nvSpPr>
        <p:spPr bwMode="auto">
          <a:xfrm>
            <a:off x="2724150" y="4191000"/>
            <a:ext cx="36957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rgbClr val="5CC0EC"/>
                </a:solidFill>
              </a:rPr>
              <a:t>YOU ARE YOUR OWN</a:t>
            </a:r>
            <a:br>
              <a:rPr lang="en-US" altLang="en-US">
                <a:solidFill>
                  <a:srgbClr val="5CC0EC"/>
                </a:solidFill>
              </a:rPr>
            </a:br>
            <a:r>
              <a:rPr lang="en-US" altLang="en-US">
                <a:solidFill>
                  <a:srgbClr val="5CC0EC"/>
                </a:solidFill>
              </a:rPr>
              <a:t>BEST PROTECTION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002D54"/>
        </a:solidFill>
        <a:effectLst/>
      </p:bgPr>
    </p:bg>
    <p:spTree>
      <p:nvGrpSpPr>
        <p:cNvPr id="1" name=""/>
        <p:cNvGrpSpPr/>
        <p:nvPr/>
      </p:nvGrpSpPr>
      <p:grpSpPr>
        <a:xfrm>
          <a:off x="0" y="0"/>
          <a:ext cx="0" cy="0"/>
          <a:chOff x="0" y="0"/>
          <a:chExt cx="0" cy="0"/>
        </a:xfrm>
      </p:grpSpPr>
      <p:sp>
        <p:nvSpPr>
          <p:cNvPr id="46082" name="Rectangle 3">
            <a:extLst>
              <a:ext uri="{FF2B5EF4-FFF2-40B4-BE49-F238E27FC236}">
                <a16:creationId xmlns:a16="http://schemas.microsoft.com/office/drawing/2014/main" id="{D10ADBF1-4D05-F94F-B320-4B42A19342A2}"/>
              </a:ext>
            </a:extLst>
          </p:cNvPr>
          <p:cNvSpPr>
            <a:spLocks noGrp="1" noChangeArrowheads="1"/>
          </p:cNvSpPr>
          <p:nvPr>
            <p:ph type="body" sz="quarter" idx="11"/>
          </p:nvPr>
        </p:nvSpPr>
        <p:spPr bwMode="auto">
          <a:xfrm>
            <a:off x="2209800" y="1447800"/>
            <a:ext cx="48768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sz="2000" dirty="0">
                <a:latin typeface="Andes Rounded" panose="02000000000000000000" pitchFamily="2" charset="0"/>
              </a:rPr>
              <a:t>Personal Responsibility</a:t>
            </a:r>
          </a:p>
          <a:p>
            <a:pPr algn="l"/>
            <a:r>
              <a:rPr lang="en-US" altLang="en-US" sz="2000" dirty="0">
                <a:latin typeface="Andes Rounded" panose="02000000000000000000" pitchFamily="2" charset="0"/>
              </a:rPr>
              <a:t>Volunteer Service Training</a:t>
            </a:r>
          </a:p>
          <a:p>
            <a:pPr algn="l"/>
            <a:r>
              <a:rPr lang="en-US" altLang="en-US" sz="2000" dirty="0">
                <a:latin typeface="Andes Rounded" panose="02000000000000000000" pitchFamily="2" charset="0"/>
              </a:rPr>
              <a:t>Citizen Corps</a:t>
            </a:r>
          </a:p>
          <a:p>
            <a:pPr algn="l"/>
            <a:r>
              <a:rPr lang="en-US" altLang="en-US" sz="2000" dirty="0">
                <a:latin typeface="Andes Rounded" panose="02000000000000000000" pitchFamily="2" charset="0"/>
              </a:rPr>
              <a:t>Radio Amateur Civil Emergency Service</a:t>
            </a:r>
          </a:p>
          <a:p>
            <a:pPr algn="l"/>
            <a:r>
              <a:rPr lang="en-US" altLang="en-US" sz="2000" dirty="0">
                <a:latin typeface="Andes Rounded" panose="02000000000000000000" pitchFamily="2" charset="0"/>
              </a:rPr>
              <a:t>SKYWARN Storm Spotters</a:t>
            </a:r>
          </a:p>
          <a:p>
            <a:pPr algn="l"/>
            <a:r>
              <a:rPr lang="en-US" altLang="en-US" sz="2000" dirty="0">
                <a:latin typeface="Andes Rounded" panose="02000000000000000000" pitchFamily="2" charset="0"/>
              </a:rPr>
              <a:t>Neighborhood Watch</a:t>
            </a:r>
          </a:p>
          <a:p>
            <a:pPr algn="l"/>
            <a:r>
              <a:rPr lang="en-US" altLang="en-US" sz="2000" dirty="0">
                <a:latin typeface="Andes Rounded" panose="02000000000000000000" pitchFamily="2" charset="0"/>
              </a:rPr>
              <a:t>The National Crime Prevention Council</a:t>
            </a:r>
          </a:p>
        </p:txBody>
      </p:sp>
      <p:sp>
        <p:nvSpPr>
          <p:cNvPr id="46083" name="Text Placeholder 4">
            <a:extLst>
              <a:ext uri="{FF2B5EF4-FFF2-40B4-BE49-F238E27FC236}">
                <a16:creationId xmlns:a16="http://schemas.microsoft.com/office/drawing/2014/main" id="{551A4F25-10D1-2043-AF91-483E5057262D}"/>
              </a:ext>
            </a:extLst>
          </p:cNvPr>
          <p:cNvSpPr>
            <a:spLocks noGrp="1" noChangeArrowheads="1"/>
          </p:cNvSpPr>
          <p:nvPr>
            <p:ph type="body" sz="quarter" idx="14"/>
          </p:nvPr>
        </p:nvSpPr>
        <p:spPr bwMode="auto">
          <a:xfrm>
            <a:off x="852488" y="371475"/>
            <a:ext cx="1738312" cy="25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latin typeface="Andes Rounded" panose="02000000000000000000" pitchFamily="2" charset="0"/>
              </a:rPr>
              <a:t>GET INVOLVED</a:t>
            </a:r>
          </a:p>
        </p:txBody>
      </p:sp>
      <p:pic>
        <p:nvPicPr>
          <p:cNvPr id="46084" name="Picture 1">
            <a:extLst>
              <a:ext uri="{FF2B5EF4-FFF2-40B4-BE49-F238E27FC236}">
                <a16:creationId xmlns:a16="http://schemas.microsoft.com/office/drawing/2014/main" id="{94A80FCF-D0BD-C149-A8E5-2C5852FB3D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50812" y="131763"/>
            <a:ext cx="544513"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14">
            <a:extLst>
              <a:ext uri="{FF2B5EF4-FFF2-40B4-BE49-F238E27FC236}">
                <a16:creationId xmlns:a16="http://schemas.microsoft.com/office/drawing/2014/main" id="{36F3FD93-CF01-894A-B44B-2541E920DD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4300" y="430213"/>
            <a:ext cx="11049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2CBA286-7987-46A8-B840-EB945DD8112A}"/>
              </a:ext>
            </a:extLst>
          </p:cNvPr>
          <p:cNvPicPr>
            <a:picLocks noChangeAspect="1" noChangeArrowheads="1"/>
          </p:cNvPicPr>
          <p:nvPr/>
        </p:nvPicPr>
        <p:blipFill>
          <a:blip r:embed="rId4"/>
          <a:srcRect/>
          <a:stretch>
            <a:fillRect/>
          </a:stretch>
        </p:blipFill>
        <p:spPr bwMode="auto">
          <a:xfrm>
            <a:off x="1905000" y="2166938"/>
            <a:ext cx="180975" cy="180975"/>
          </a:xfrm>
          <a:prstGeom prst="rect">
            <a:avLst/>
          </a:prstGeom>
          <a:noFill/>
          <a:ln>
            <a:noFill/>
          </a:ln>
          <a:effectLst>
            <a:outerShdw blurRad="50800" dist="38100" dir="2700000" algn="tl" rotWithShape="0">
              <a:srgbClr val="000000">
                <a:alpha val="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979D2CDB-A866-4306-AF9E-66E4AD5BF0EF}"/>
              </a:ext>
            </a:extLst>
          </p:cNvPr>
          <p:cNvPicPr>
            <a:picLocks noChangeAspect="1" noChangeArrowheads="1"/>
          </p:cNvPicPr>
          <p:nvPr/>
        </p:nvPicPr>
        <p:blipFill>
          <a:blip r:embed="rId4"/>
          <a:srcRect/>
          <a:stretch>
            <a:fillRect/>
          </a:stretch>
        </p:blipFill>
        <p:spPr bwMode="auto">
          <a:xfrm>
            <a:off x="1905000" y="2762250"/>
            <a:ext cx="180975" cy="180975"/>
          </a:xfrm>
          <a:prstGeom prst="rect">
            <a:avLst/>
          </a:prstGeom>
          <a:noFill/>
          <a:ln>
            <a:noFill/>
          </a:ln>
          <a:effectLst>
            <a:outerShdw blurRad="50800" dist="38100" dir="2700000" algn="tl" rotWithShape="0">
              <a:srgbClr val="000000">
                <a:alpha val="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034BE6A8-4473-4B8F-B0C0-94F8B86AADA0}"/>
              </a:ext>
            </a:extLst>
          </p:cNvPr>
          <p:cNvPicPr>
            <a:picLocks noChangeAspect="1" noChangeArrowheads="1"/>
          </p:cNvPicPr>
          <p:nvPr/>
        </p:nvPicPr>
        <p:blipFill>
          <a:blip r:embed="rId4"/>
          <a:srcRect/>
          <a:stretch>
            <a:fillRect/>
          </a:stretch>
        </p:blipFill>
        <p:spPr bwMode="auto">
          <a:xfrm>
            <a:off x="1905000" y="1552575"/>
            <a:ext cx="180975" cy="180975"/>
          </a:xfrm>
          <a:prstGeom prst="rect">
            <a:avLst/>
          </a:prstGeom>
          <a:noFill/>
          <a:ln>
            <a:noFill/>
          </a:ln>
          <a:effectLst>
            <a:outerShdw blurRad="50800" dist="38100" dir="2700000" algn="tl" rotWithShape="0">
              <a:srgbClr val="000000">
                <a:alpha val="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E0BC6CD0-48D2-43F1-A046-26B276F2BBD9}"/>
              </a:ext>
            </a:extLst>
          </p:cNvPr>
          <p:cNvPicPr>
            <a:picLocks noChangeAspect="1" noChangeArrowheads="1"/>
          </p:cNvPicPr>
          <p:nvPr/>
        </p:nvPicPr>
        <p:blipFill>
          <a:blip r:embed="rId4"/>
          <a:srcRect/>
          <a:stretch>
            <a:fillRect/>
          </a:stretch>
        </p:blipFill>
        <p:spPr bwMode="auto">
          <a:xfrm>
            <a:off x="1905000" y="3376613"/>
            <a:ext cx="180975" cy="180975"/>
          </a:xfrm>
          <a:prstGeom prst="rect">
            <a:avLst/>
          </a:prstGeom>
          <a:noFill/>
          <a:ln>
            <a:noFill/>
          </a:ln>
          <a:effectLst>
            <a:outerShdw blurRad="50800" dist="38100" dir="2700000" algn="tl" rotWithShape="0">
              <a:srgbClr val="000000">
                <a:alpha val="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E1C45BCA-63A4-4B53-ABFC-85F96F53DEE4}"/>
              </a:ext>
            </a:extLst>
          </p:cNvPr>
          <p:cNvPicPr>
            <a:picLocks noChangeAspect="1" noChangeArrowheads="1"/>
          </p:cNvPicPr>
          <p:nvPr/>
        </p:nvPicPr>
        <p:blipFill>
          <a:blip r:embed="rId4"/>
          <a:srcRect/>
          <a:stretch>
            <a:fillRect/>
          </a:stretch>
        </p:blipFill>
        <p:spPr bwMode="auto">
          <a:xfrm>
            <a:off x="1905000" y="3986213"/>
            <a:ext cx="180975" cy="180975"/>
          </a:xfrm>
          <a:prstGeom prst="rect">
            <a:avLst/>
          </a:prstGeom>
          <a:noFill/>
          <a:ln>
            <a:noFill/>
          </a:ln>
          <a:effectLst>
            <a:outerShdw blurRad="50800" dist="38100" dir="2700000" algn="tl" rotWithShape="0">
              <a:srgbClr val="000000">
                <a:alpha val="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7F3482F9-BF08-480F-AEB1-2D0F764A9BA3}"/>
              </a:ext>
            </a:extLst>
          </p:cNvPr>
          <p:cNvPicPr>
            <a:picLocks noChangeAspect="1" noChangeArrowheads="1"/>
          </p:cNvPicPr>
          <p:nvPr/>
        </p:nvPicPr>
        <p:blipFill>
          <a:blip r:embed="rId4"/>
          <a:srcRect/>
          <a:stretch>
            <a:fillRect/>
          </a:stretch>
        </p:blipFill>
        <p:spPr bwMode="auto">
          <a:xfrm>
            <a:off x="1905000" y="4610100"/>
            <a:ext cx="180975" cy="180975"/>
          </a:xfrm>
          <a:prstGeom prst="rect">
            <a:avLst/>
          </a:prstGeom>
          <a:noFill/>
          <a:ln>
            <a:noFill/>
          </a:ln>
          <a:effectLst>
            <a:outerShdw blurRad="50800" dist="38100" dir="2700000" algn="tl" rotWithShape="0">
              <a:srgbClr val="000000">
                <a:alpha val="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4CBEEEB8-9392-4F40-ABBA-C08DA8C1337E}"/>
              </a:ext>
            </a:extLst>
          </p:cNvPr>
          <p:cNvPicPr>
            <a:picLocks noChangeAspect="1" noChangeArrowheads="1"/>
          </p:cNvPicPr>
          <p:nvPr/>
        </p:nvPicPr>
        <p:blipFill>
          <a:blip r:embed="rId4"/>
          <a:srcRect/>
          <a:stretch>
            <a:fillRect/>
          </a:stretch>
        </p:blipFill>
        <p:spPr bwMode="auto">
          <a:xfrm>
            <a:off x="1905000" y="5214938"/>
            <a:ext cx="180975" cy="180975"/>
          </a:xfrm>
          <a:prstGeom prst="rect">
            <a:avLst/>
          </a:prstGeom>
          <a:noFill/>
          <a:ln>
            <a:noFill/>
          </a:ln>
          <a:effectLst>
            <a:outerShdw blurRad="50800" dist="38100" dir="2700000" algn="tl" rotWithShape="0">
              <a:srgbClr val="000000">
                <a:alpha val="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4" name="Picture 6">
            <a:extLst>
              <a:ext uri="{FF2B5EF4-FFF2-40B4-BE49-F238E27FC236}">
                <a16:creationId xmlns:a16="http://schemas.microsoft.com/office/drawing/2014/main" id="{F78C6A99-5A09-9D46-894F-C389BA9429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3337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002D54"/>
        </a:solidFill>
        <a:effectLst/>
      </p:bgPr>
    </p:bg>
    <p:spTree>
      <p:nvGrpSpPr>
        <p:cNvPr id="1" name=""/>
        <p:cNvGrpSpPr/>
        <p:nvPr/>
      </p:nvGrpSpPr>
      <p:grpSpPr>
        <a:xfrm>
          <a:off x="0" y="0"/>
          <a:ext cx="0" cy="0"/>
          <a:chOff x="0" y="0"/>
          <a:chExt cx="0" cy="0"/>
        </a:xfrm>
      </p:grpSpPr>
      <p:sp>
        <p:nvSpPr>
          <p:cNvPr id="47106" name="Rectangle 3">
            <a:extLst>
              <a:ext uri="{FF2B5EF4-FFF2-40B4-BE49-F238E27FC236}">
                <a16:creationId xmlns:a16="http://schemas.microsoft.com/office/drawing/2014/main" id="{4C4D3F23-4F68-364A-A05A-66E318ABB040}"/>
              </a:ext>
            </a:extLst>
          </p:cNvPr>
          <p:cNvSpPr>
            <a:spLocks noGrp="1" noChangeArrowheads="1"/>
          </p:cNvSpPr>
          <p:nvPr>
            <p:ph type="body" sz="quarter" idx="11"/>
          </p:nvPr>
        </p:nvSpPr>
        <p:spPr bwMode="auto">
          <a:xfrm>
            <a:off x="2209800" y="1447800"/>
            <a:ext cx="5638800"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sz="2800">
                <a:latin typeface="Andes Rounded" panose="02000000000000000000" pitchFamily="2" charset="0"/>
              </a:rPr>
              <a:t>Sheltering-In-Place</a:t>
            </a:r>
          </a:p>
          <a:p>
            <a:pPr algn="l"/>
            <a:r>
              <a:rPr lang="en-US" altLang="en-US" sz="2800">
                <a:latin typeface="Andes Rounded" panose="02000000000000000000" pitchFamily="2" charset="0"/>
              </a:rPr>
              <a:t>Evacuating</a:t>
            </a:r>
          </a:p>
          <a:p>
            <a:pPr algn="l"/>
            <a:r>
              <a:rPr lang="en-US" altLang="en-US" sz="2800">
                <a:latin typeface="Andes Rounded" panose="02000000000000000000" pitchFamily="2" charset="0"/>
              </a:rPr>
              <a:t>Disaster Recovery – Finding Hope</a:t>
            </a:r>
          </a:p>
          <a:p>
            <a:pPr algn="l"/>
            <a:r>
              <a:rPr lang="en-US" altLang="en-US" sz="2800">
                <a:latin typeface="Andes Rounded" panose="02000000000000000000" pitchFamily="2" charset="0"/>
              </a:rPr>
              <a:t>Health and Safety Guidelines</a:t>
            </a:r>
          </a:p>
          <a:p>
            <a:pPr algn="l"/>
            <a:r>
              <a:rPr lang="en-US" altLang="en-US" sz="2800">
                <a:latin typeface="Andes Rounded" panose="02000000000000000000" pitchFamily="2" charset="0"/>
              </a:rPr>
              <a:t>Returning Home</a:t>
            </a:r>
          </a:p>
          <a:p>
            <a:pPr algn="l"/>
            <a:r>
              <a:rPr lang="en-US" altLang="en-US" sz="2800">
                <a:latin typeface="Andes Rounded" panose="02000000000000000000" pitchFamily="2" charset="0"/>
              </a:rPr>
              <a:t>Seeking Disaster Assistance</a:t>
            </a:r>
          </a:p>
        </p:txBody>
      </p:sp>
      <p:sp>
        <p:nvSpPr>
          <p:cNvPr id="47107" name="Text Placeholder 4">
            <a:extLst>
              <a:ext uri="{FF2B5EF4-FFF2-40B4-BE49-F238E27FC236}">
                <a16:creationId xmlns:a16="http://schemas.microsoft.com/office/drawing/2014/main" id="{02A97161-E706-A04A-AEE6-DD9975091245}"/>
              </a:ext>
            </a:extLst>
          </p:cNvPr>
          <p:cNvSpPr>
            <a:spLocks noGrp="1" noChangeArrowheads="1"/>
          </p:cNvSpPr>
          <p:nvPr>
            <p:ph type="body" sz="quarter" idx="14"/>
          </p:nvPr>
        </p:nvSpPr>
        <p:spPr bwMode="auto">
          <a:xfrm>
            <a:off x="852488" y="371475"/>
            <a:ext cx="1738312" cy="25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latin typeface="Andes Rounded" panose="02000000000000000000" pitchFamily="2" charset="0"/>
              </a:rPr>
              <a:t>AFTER DISASTER</a:t>
            </a:r>
            <a:endParaRPr lang="en-US" altLang="en-US" dirty="0">
              <a:latin typeface="Andes Rounded" panose="02000000000000000000" pitchFamily="2" charset="0"/>
            </a:endParaRPr>
          </a:p>
        </p:txBody>
      </p:sp>
      <p:pic>
        <p:nvPicPr>
          <p:cNvPr id="47108" name="Picture 1">
            <a:extLst>
              <a:ext uri="{FF2B5EF4-FFF2-40B4-BE49-F238E27FC236}">
                <a16:creationId xmlns:a16="http://schemas.microsoft.com/office/drawing/2014/main" id="{AB293F82-E605-9C47-9D4C-CE3F8EEB26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50812" y="131763"/>
            <a:ext cx="544513"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14">
            <a:extLst>
              <a:ext uri="{FF2B5EF4-FFF2-40B4-BE49-F238E27FC236}">
                <a16:creationId xmlns:a16="http://schemas.microsoft.com/office/drawing/2014/main" id="{B893F39D-DE0C-FD46-B993-35BE39D918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4300" y="430213"/>
            <a:ext cx="11049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B46522A3-B257-48D3-BF83-3C0673B3DFE5}"/>
              </a:ext>
            </a:extLst>
          </p:cNvPr>
          <p:cNvPicPr>
            <a:picLocks noChangeAspect="1" noChangeArrowheads="1"/>
          </p:cNvPicPr>
          <p:nvPr/>
        </p:nvPicPr>
        <p:blipFill>
          <a:blip r:embed="rId4"/>
          <a:srcRect/>
          <a:stretch>
            <a:fillRect/>
          </a:stretch>
        </p:blipFill>
        <p:spPr bwMode="auto">
          <a:xfrm>
            <a:off x="1905000" y="2347913"/>
            <a:ext cx="180975" cy="180975"/>
          </a:xfrm>
          <a:prstGeom prst="rect">
            <a:avLst/>
          </a:prstGeom>
          <a:noFill/>
          <a:ln>
            <a:noFill/>
          </a:ln>
          <a:effectLst>
            <a:outerShdw blurRad="50800" dist="38100" dir="2700000" algn="tl" rotWithShape="0">
              <a:srgbClr val="000000">
                <a:alpha val="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487B846A-D211-4B0F-8BFA-54FEF670AF65}"/>
              </a:ext>
            </a:extLst>
          </p:cNvPr>
          <p:cNvPicPr>
            <a:picLocks noChangeAspect="1" noChangeArrowheads="1"/>
          </p:cNvPicPr>
          <p:nvPr/>
        </p:nvPicPr>
        <p:blipFill>
          <a:blip r:embed="rId4"/>
          <a:srcRect/>
          <a:stretch>
            <a:fillRect/>
          </a:stretch>
        </p:blipFill>
        <p:spPr bwMode="auto">
          <a:xfrm>
            <a:off x="1905000" y="1606550"/>
            <a:ext cx="180975" cy="180975"/>
          </a:xfrm>
          <a:prstGeom prst="rect">
            <a:avLst/>
          </a:prstGeom>
          <a:noFill/>
          <a:ln>
            <a:noFill/>
          </a:ln>
          <a:effectLst>
            <a:outerShdw blurRad="50800" dist="38100" dir="2700000" algn="tl" rotWithShape="0">
              <a:srgbClr val="000000">
                <a:alpha val="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EFADA17A-8F93-4A3A-84E8-F9DBACFF8FB2}"/>
              </a:ext>
            </a:extLst>
          </p:cNvPr>
          <p:cNvPicPr>
            <a:picLocks noChangeAspect="1" noChangeArrowheads="1"/>
          </p:cNvPicPr>
          <p:nvPr/>
        </p:nvPicPr>
        <p:blipFill>
          <a:blip r:embed="rId4"/>
          <a:srcRect/>
          <a:stretch>
            <a:fillRect/>
          </a:stretch>
        </p:blipFill>
        <p:spPr bwMode="auto">
          <a:xfrm>
            <a:off x="1905000" y="3063875"/>
            <a:ext cx="180975" cy="180975"/>
          </a:xfrm>
          <a:prstGeom prst="rect">
            <a:avLst/>
          </a:prstGeom>
          <a:noFill/>
          <a:ln>
            <a:noFill/>
          </a:ln>
          <a:effectLst>
            <a:outerShdw blurRad="50800" dist="38100" dir="2700000" algn="tl" rotWithShape="0">
              <a:srgbClr val="000000">
                <a:alpha val="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795D086D-9D86-49E6-95FB-82A5C5D994B8}"/>
              </a:ext>
            </a:extLst>
          </p:cNvPr>
          <p:cNvPicPr>
            <a:picLocks noChangeAspect="1" noChangeArrowheads="1"/>
          </p:cNvPicPr>
          <p:nvPr/>
        </p:nvPicPr>
        <p:blipFill>
          <a:blip r:embed="rId4"/>
          <a:srcRect/>
          <a:stretch>
            <a:fillRect/>
          </a:stretch>
        </p:blipFill>
        <p:spPr bwMode="auto">
          <a:xfrm>
            <a:off x="1905000" y="3803650"/>
            <a:ext cx="180975" cy="180975"/>
          </a:xfrm>
          <a:prstGeom prst="rect">
            <a:avLst/>
          </a:prstGeom>
          <a:noFill/>
          <a:ln>
            <a:noFill/>
          </a:ln>
          <a:effectLst>
            <a:outerShdw blurRad="50800" dist="38100" dir="2700000" algn="tl" rotWithShape="0">
              <a:srgbClr val="000000">
                <a:alpha val="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63008EF7-65D6-4D68-9047-E0116D02E4F2}"/>
              </a:ext>
            </a:extLst>
          </p:cNvPr>
          <p:cNvPicPr>
            <a:picLocks noChangeAspect="1" noChangeArrowheads="1"/>
          </p:cNvPicPr>
          <p:nvPr/>
        </p:nvPicPr>
        <p:blipFill>
          <a:blip r:embed="rId4"/>
          <a:srcRect/>
          <a:stretch>
            <a:fillRect/>
          </a:stretch>
        </p:blipFill>
        <p:spPr bwMode="auto">
          <a:xfrm>
            <a:off x="1905000" y="4516438"/>
            <a:ext cx="180975" cy="180975"/>
          </a:xfrm>
          <a:prstGeom prst="rect">
            <a:avLst/>
          </a:prstGeom>
          <a:noFill/>
          <a:ln>
            <a:noFill/>
          </a:ln>
          <a:effectLst>
            <a:outerShdw blurRad="50800" dist="38100" dir="2700000" algn="tl" rotWithShape="0">
              <a:srgbClr val="000000">
                <a:alpha val="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10ACE4BD-4949-4515-BABA-F5C7ADBA22B1}"/>
              </a:ext>
            </a:extLst>
          </p:cNvPr>
          <p:cNvPicPr>
            <a:picLocks noChangeAspect="1" noChangeArrowheads="1"/>
          </p:cNvPicPr>
          <p:nvPr/>
        </p:nvPicPr>
        <p:blipFill>
          <a:blip r:embed="rId4"/>
          <a:srcRect/>
          <a:stretch>
            <a:fillRect/>
          </a:stretch>
        </p:blipFill>
        <p:spPr bwMode="auto">
          <a:xfrm>
            <a:off x="1905000" y="5257800"/>
            <a:ext cx="180975" cy="180975"/>
          </a:xfrm>
          <a:prstGeom prst="rect">
            <a:avLst/>
          </a:prstGeom>
          <a:noFill/>
          <a:ln>
            <a:noFill/>
          </a:ln>
          <a:effectLst>
            <a:outerShdw blurRad="50800" dist="38100" dir="2700000" algn="tl" rotWithShape="0">
              <a:srgbClr val="000000">
                <a:alpha val="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6" name="Picture 6">
            <a:extLst>
              <a:ext uri="{FF2B5EF4-FFF2-40B4-BE49-F238E27FC236}">
                <a16:creationId xmlns:a16="http://schemas.microsoft.com/office/drawing/2014/main" id="{FD546072-E027-164B-88BC-8915083B6A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3337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51ABC3-B27B-F04E-963F-B413BA549771}"/>
              </a:ext>
            </a:extLst>
          </p:cNvPr>
          <p:cNvSpPr>
            <a:spLocks noGrp="1"/>
          </p:cNvSpPr>
          <p:nvPr>
            <p:ph type="body" sz="quarter" idx="10"/>
          </p:nvPr>
        </p:nvSpPr>
        <p:spPr>
          <a:xfrm>
            <a:off x="952500" y="2667000"/>
            <a:ext cx="7239000" cy="1295400"/>
          </a:xfrm>
        </p:spPr>
        <p:txBody>
          <a:bodyPr/>
          <a:lstStyle/>
          <a:p>
            <a:pPr>
              <a:defRPr/>
            </a:pPr>
            <a:r>
              <a:rPr lang="en-US" dirty="0"/>
              <a:t>THINK</a:t>
            </a:r>
          </a:p>
        </p:txBody>
      </p:sp>
      <p:sp>
        <p:nvSpPr>
          <p:cNvPr id="13315" name="Text Placeholder 3">
            <a:extLst>
              <a:ext uri="{FF2B5EF4-FFF2-40B4-BE49-F238E27FC236}">
                <a16:creationId xmlns:a16="http://schemas.microsoft.com/office/drawing/2014/main" id="{94F14581-7C1F-1A41-AEBF-2D0D3BADF55B}"/>
              </a:ext>
            </a:extLst>
          </p:cNvPr>
          <p:cNvSpPr>
            <a:spLocks noGrp="1" noChangeArrowheads="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rgbClr val="FFE700"/>
                </a:solidFill>
              </a:rPr>
              <a:t>TAKE THE EXTRA STEP TO PROTECT YOURSELF</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002D54"/>
        </a:solidFill>
        <a:effectLst/>
      </p:bgPr>
    </p:bg>
    <p:spTree>
      <p:nvGrpSpPr>
        <p:cNvPr id="1" name=""/>
        <p:cNvGrpSpPr/>
        <p:nvPr/>
      </p:nvGrpSpPr>
      <p:grpSpPr>
        <a:xfrm>
          <a:off x="0" y="0"/>
          <a:ext cx="0" cy="0"/>
          <a:chOff x="0" y="0"/>
          <a:chExt cx="0" cy="0"/>
        </a:xfrm>
      </p:grpSpPr>
      <p:sp>
        <p:nvSpPr>
          <p:cNvPr id="48130" name="Rectangle 3">
            <a:extLst>
              <a:ext uri="{FF2B5EF4-FFF2-40B4-BE49-F238E27FC236}">
                <a16:creationId xmlns:a16="http://schemas.microsoft.com/office/drawing/2014/main" id="{B5ECC0C4-6417-B641-974F-FE55DAE033B9}"/>
              </a:ext>
            </a:extLst>
          </p:cNvPr>
          <p:cNvSpPr>
            <a:spLocks noGrp="1" noChangeArrowheads="1"/>
          </p:cNvSpPr>
          <p:nvPr>
            <p:ph type="body" sz="quarter" idx="11"/>
          </p:nvPr>
        </p:nvSpPr>
        <p:spPr bwMode="auto">
          <a:xfrm>
            <a:off x="1828800" y="1371600"/>
            <a:ext cx="6553200" cy="464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dirty="0">
                <a:latin typeface="Andes Rounded Book" panose="02000000000000000000" pitchFamily="2" charset="77"/>
              </a:rPr>
              <a:t>Local County Emergency Management Directory</a:t>
            </a:r>
          </a:p>
          <a:p>
            <a:pPr algn="l"/>
            <a:r>
              <a:rPr lang="en-US" altLang="en-US" dirty="0">
                <a:latin typeface="Andes Rounded Book" panose="02000000000000000000" pitchFamily="2" charset="77"/>
              </a:rPr>
              <a:t>Texas Division of Emergency Management (TDEM)</a:t>
            </a:r>
            <a:br>
              <a:rPr lang="en-US" altLang="en-US" dirty="0">
                <a:latin typeface="Andes Rounded Book" panose="02000000000000000000" pitchFamily="2" charset="77"/>
              </a:rPr>
            </a:br>
            <a:r>
              <a:rPr lang="en-US" altLang="en-US" dirty="0">
                <a:latin typeface="Andes Rounded Book" panose="02000000000000000000" pitchFamily="2" charset="77"/>
              </a:rPr>
              <a:t> </a:t>
            </a:r>
            <a:r>
              <a:rPr lang="en-US" altLang="en-US" dirty="0">
                <a:solidFill>
                  <a:srgbClr val="5CC0EC"/>
                </a:solidFill>
                <a:latin typeface="Andes Rounded Book" panose="02000000000000000000" pitchFamily="2" charset="77"/>
              </a:rPr>
              <a:t>www.dps.texas.gov</a:t>
            </a:r>
          </a:p>
          <a:p>
            <a:pPr algn="l"/>
            <a:r>
              <a:rPr lang="en-US" altLang="en-US" dirty="0">
                <a:latin typeface="Andes Rounded Book" panose="02000000000000000000" pitchFamily="2" charset="77"/>
              </a:rPr>
              <a:t>Federal Emergency Management Agency (FEMA)</a:t>
            </a:r>
            <a:br>
              <a:rPr lang="en-US" altLang="en-US" dirty="0">
                <a:latin typeface="Andes Rounded Book" panose="02000000000000000000" pitchFamily="2" charset="77"/>
              </a:rPr>
            </a:br>
            <a:r>
              <a:rPr lang="en-US" altLang="en-US" dirty="0">
                <a:solidFill>
                  <a:srgbClr val="5CC0EC"/>
                </a:solidFill>
                <a:latin typeface="Andes Rounded Book" panose="02000000000000000000" pitchFamily="2" charset="77"/>
              </a:rPr>
              <a:t>www.fema.gov</a:t>
            </a:r>
          </a:p>
          <a:p>
            <a:pPr algn="l"/>
            <a:r>
              <a:rPr lang="en-US" altLang="en-US" dirty="0">
                <a:latin typeface="Andes Rounded Book" panose="02000000000000000000" pitchFamily="2" charset="77"/>
              </a:rPr>
              <a:t>Department of Homeland Security</a:t>
            </a:r>
            <a:br>
              <a:rPr lang="en-US" altLang="en-US" dirty="0">
                <a:latin typeface="Andes Rounded Book" panose="02000000000000000000" pitchFamily="2" charset="77"/>
              </a:rPr>
            </a:br>
            <a:r>
              <a:rPr lang="en-US" altLang="en-US" dirty="0" err="1">
                <a:solidFill>
                  <a:srgbClr val="5CC0EC"/>
                </a:solidFill>
                <a:latin typeface="Andes Rounded Book" panose="02000000000000000000" pitchFamily="2" charset="77"/>
              </a:rPr>
              <a:t>www.dhs.gov</a:t>
            </a:r>
            <a:endParaRPr lang="en-US" altLang="en-US" dirty="0">
              <a:solidFill>
                <a:srgbClr val="5CC0EC"/>
              </a:solidFill>
              <a:latin typeface="Andes Rounded Book" panose="02000000000000000000" pitchFamily="2" charset="77"/>
            </a:endParaRPr>
          </a:p>
          <a:p>
            <a:pPr algn="l"/>
            <a:r>
              <a:rPr lang="en-US" altLang="en-US" b="1" dirty="0">
                <a:solidFill>
                  <a:srgbClr val="5CC0EC"/>
                </a:solidFill>
                <a:latin typeface="Andes Rounded Book" panose="02000000000000000000" pitchFamily="2" charset="77"/>
              </a:rPr>
              <a:t>Knowhat2do.com</a:t>
            </a:r>
            <a:endParaRPr lang="en-US" altLang="en-US" dirty="0">
              <a:solidFill>
                <a:srgbClr val="5CC0EC"/>
              </a:solidFill>
              <a:latin typeface="Andes Rounded Book" panose="02000000000000000000" pitchFamily="2" charset="77"/>
            </a:endParaRPr>
          </a:p>
        </p:txBody>
      </p:sp>
      <p:sp>
        <p:nvSpPr>
          <p:cNvPr id="48131" name="Text Placeholder 4">
            <a:extLst>
              <a:ext uri="{FF2B5EF4-FFF2-40B4-BE49-F238E27FC236}">
                <a16:creationId xmlns:a16="http://schemas.microsoft.com/office/drawing/2014/main" id="{391768C9-BBCC-1E45-A7EC-E530F4F6A84B}"/>
              </a:ext>
            </a:extLst>
          </p:cNvPr>
          <p:cNvSpPr>
            <a:spLocks noGrp="1" noChangeArrowheads="1"/>
          </p:cNvSpPr>
          <p:nvPr>
            <p:ph type="body" sz="quarter" idx="14"/>
          </p:nvPr>
        </p:nvSpPr>
        <p:spPr bwMode="auto">
          <a:xfrm>
            <a:off x="852488" y="371475"/>
            <a:ext cx="1509712" cy="25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latin typeface="Andes Rounded" panose="02000000000000000000" pitchFamily="2" charset="0"/>
              </a:rPr>
              <a:t>RESOURCES</a:t>
            </a:r>
          </a:p>
        </p:txBody>
      </p:sp>
      <p:pic>
        <p:nvPicPr>
          <p:cNvPr id="48132" name="Picture 1">
            <a:extLst>
              <a:ext uri="{FF2B5EF4-FFF2-40B4-BE49-F238E27FC236}">
                <a16:creationId xmlns:a16="http://schemas.microsoft.com/office/drawing/2014/main" id="{92CD5772-C66B-F54F-AABD-8FB83B8DAE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50812" y="131763"/>
            <a:ext cx="544513"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14">
            <a:extLst>
              <a:ext uri="{FF2B5EF4-FFF2-40B4-BE49-F238E27FC236}">
                <a16:creationId xmlns:a16="http://schemas.microsoft.com/office/drawing/2014/main" id="{B99E8CAB-2B1F-4C4B-A384-5845088BC6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4300" y="430213"/>
            <a:ext cx="11049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49C996B0-DD9B-48F4-840E-310BA533A8A6}"/>
              </a:ext>
            </a:extLst>
          </p:cNvPr>
          <p:cNvPicPr>
            <a:picLocks noChangeAspect="1" noChangeArrowheads="1"/>
          </p:cNvPicPr>
          <p:nvPr/>
        </p:nvPicPr>
        <p:blipFill>
          <a:blip r:embed="rId4"/>
          <a:srcRect/>
          <a:stretch>
            <a:fillRect/>
          </a:stretch>
        </p:blipFill>
        <p:spPr bwMode="auto">
          <a:xfrm>
            <a:off x="1466850" y="2238375"/>
            <a:ext cx="203449" cy="180975"/>
          </a:xfrm>
          <a:prstGeom prst="rect">
            <a:avLst/>
          </a:prstGeom>
          <a:noFill/>
          <a:ln>
            <a:noFill/>
          </a:ln>
          <a:effectLst>
            <a:outerShdw blurRad="50800" dist="38100" dir="2700000" algn="tl" rotWithShape="0">
              <a:srgbClr val="000000">
                <a:alpha val="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A7D4D457-E846-47F2-BA86-931A0ED4A4BB}"/>
              </a:ext>
            </a:extLst>
          </p:cNvPr>
          <p:cNvPicPr>
            <a:picLocks noChangeAspect="1" noChangeArrowheads="1"/>
          </p:cNvPicPr>
          <p:nvPr/>
        </p:nvPicPr>
        <p:blipFill>
          <a:blip r:embed="rId4"/>
          <a:srcRect/>
          <a:stretch>
            <a:fillRect/>
          </a:stretch>
        </p:blipFill>
        <p:spPr bwMode="auto">
          <a:xfrm>
            <a:off x="1466850" y="1534319"/>
            <a:ext cx="203449" cy="180975"/>
          </a:xfrm>
          <a:prstGeom prst="rect">
            <a:avLst/>
          </a:prstGeom>
          <a:noFill/>
          <a:ln>
            <a:noFill/>
          </a:ln>
          <a:effectLst>
            <a:outerShdw blurRad="50800" dist="38100" dir="2700000" algn="tl" rotWithShape="0">
              <a:srgbClr val="000000">
                <a:alpha val="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E88625CD-8A46-43D8-98CF-86BD92C8D262}"/>
              </a:ext>
            </a:extLst>
          </p:cNvPr>
          <p:cNvPicPr>
            <a:picLocks noChangeAspect="1" noChangeArrowheads="1"/>
          </p:cNvPicPr>
          <p:nvPr/>
        </p:nvPicPr>
        <p:blipFill>
          <a:blip r:embed="rId4"/>
          <a:srcRect/>
          <a:stretch>
            <a:fillRect/>
          </a:stretch>
        </p:blipFill>
        <p:spPr bwMode="auto">
          <a:xfrm>
            <a:off x="1466850" y="3260725"/>
            <a:ext cx="203449" cy="180975"/>
          </a:xfrm>
          <a:prstGeom prst="rect">
            <a:avLst/>
          </a:prstGeom>
          <a:noFill/>
          <a:ln>
            <a:noFill/>
          </a:ln>
          <a:effectLst>
            <a:outerShdw blurRad="50800" dist="38100" dir="2700000" algn="tl" rotWithShape="0">
              <a:srgbClr val="000000">
                <a:alpha val="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8" name="Picture 2">
            <a:extLst>
              <a:ext uri="{FF2B5EF4-FFF2-40B4-BE49-F238E27FC236}">
                <a16:creationId xmlns:a16="http://schemas.microsoft.com/office/drawing/2014/main" id="{44500142-E1FB-AB42-85CA-607C96E822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838" y="261938"/>
            <a:ext cx="598487"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extLst>
              <a:ext uri="{FF2B5EF4-FFF2-40B4-BE49-F238E27FC236}">
                <a16:creationId xmlns:a16="http://schemas.microsoft.com/office/drawing/2014/main" id="{9C9B740F-9339-45FC-BBE5-F8F15298B0A2}"/>
              </a:ext>
            </a:extLst>
          </p:cNvPr>
          <p:cNvPicPr>
            <a:picLocks noChangeAspect="1" noChangeArrowheads="1"/>
          </p:cNvPicPr>
          <p:nvPr/>
        </p:nvPicPr>
        <p:blipFill>
          <a:blip r:embed="rId4"/>
          <a:srcRect/>
          <a:stretch>
            <a:fillRect/>
          </a:stretch>
        </p:blipFill>
        <p:spPr bwMode="auto">
          <a:xfrm>
            <a:off x="1466850" y="5305425"/>
            <a:ext cx="203449" cy="180975"/>
          </a:xfrm>
          <a:prstGeom prst="rect">
            <a:avLst/>
          </a:prstGeom>
          <a:noFill/>
          <a:ln>
            <a:noFill/>
          </a:ln>
          <a:effectLst>
            <a:outerShdw blurRad="50800" dist="38100" dir="2700000" algn="tl" rotWithShape="0">
              <a:srgbClr val="000000">
                <a:alpha val="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5AA4A176-2169-4CF7-80B3-3BDBC07877E3}"/>
              </a:ext>
            </a:extLst>
          </p:cNvPr>
          <p:cNvPicPr>
            <a:picLocks noChangeAspect="1" noChangeArrowheads="1"/>
          </p:cNvPicPr>
          <p:nvPr/>
        </p:nvPicPr>
        <p:blipFill>
          <a:blip r:embed="rId4"/>
          <a:srcRect/>
          <a:stretch>
            <a:fillRect/>
          </a:stretch>
        </p:blipFill>
        <p:spPr bwMode="auto">
          <a:xfrm>
            <a:off x="1466850" y="4283075"/>
            <a:ext cx="203449" cy="180975"/>
          </a:xfrm>
          <a:prstGeom prst="rect">
            <a:avLst/>
          </a:prstGeom>
          <a:noFill/>
          <a:ln>
            <a:noFill/>
          </a:ln>
          <a:effectLst>
            <a:outerShdw blurRad="50800" dist="38100" dir="2700000" algn="tl" rotWithShape="0">
              <a:srgbClr val="000000">
                <a:alpha val="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3D3935"/>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1D4B91-5B5A-A64C-8AC5-6C3AA0B43CF2}"/>
              </a:ext>
            </a:extLst>
          </p:cNvPr>
          <p:cNvSpPr>
            <a:spLocks noGrp="1"/>
          </p:cNvSpPr>
          <p:nvPr>
            <p:ph type="title"/>
          </p:nvPr>
        </p:nvSpPr>
        <p:spPr>
          <a:xfrm>
            <a:off x="457200" y="1828800"/>
            <a:ext cx="8229600" cy="4495800"/>
          </a:xfrm>
        </p:spPr>
        <p:txBody>
          <a:bodyPr/>
          <a:lstStyle/>
          <a:p>
            <a:pPr>
              <a:lnSpc>
                <a:spcPts val="8000"/>
              </a:lnSpc>
              <a:defRPr/>
            </a:pPr>
            <a:r>
              <a:rPr lang="en-US" sz="8000" dirty="0"/>
              <a:t>THINK</a:t>
            </a:r>
            <a:br>
              <a:rPr lang="en-US" sz="8000" dirty="0"/>
            </a:br>
            <a:r>
              <a:rPr lang="en-US" sz="8000" dirty="0"/>
              <a:t>PREPARE</a:t>
            </a:r>
            <a:br>
              <a:rPr lang="en-US" sz="8000" dirty="0"/>
            </a:br>
            <a:r>
              <a:rPr lang="en-US" sz="8000" dirty="0"/>
              <a:t>ACT</a:t>
            </a:r>
          </a:p>
        </p:txBody>
      </p:sp>
      <p:pic>
        <p:nvPicPr>
          <p:cNvPr id="49155" name="Picture Placeholder 5">
            <a:extLst>
              <a:ext uri="{FF2B5EF4-FFF2-40B4-BE49-F238E27FC236}">
                <a16:creationId xmlns:a16="http://schemas.microsoft.com/office/drawing/2014/main" id="{0EAA098C-E297-5F49-82BC-B87394BFC4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8888" y="1068388"/>
            <a:ext cx="1547812"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3D3935"/>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AC76F04-900D-344D-BFF4-FA7817A2B6BF}"/>
              </a:ext>
            </a:extLst>
          </p:cNvPr>
          <p:cNvSpPr>
            <a:spLocks noGrp="1"/>
          </p:cNvSpPr>
          <p:nvPr>
            <p:ph type="title"/>
          </p:nvPr>
        </p:nvSpPr>
        <p:spPr/>
        <p:txBody>
          <a:bodyPr>
            <a:normAutofit fontScale="90000"/>
          </a:bodyPr>
          <a:lstStyle/>
          <a:p>
            <a:pPr>
              <a:defRPr/>
            </a:pPr>
            <a:r>
              <a:rPr lang="en-US" sz="8000" dirty="0"/>
              <a:t>QUESTIONS?</a:t>
            </a:r>
            <a:endParaRPr sz="8000" dirty="0"/>
          </a:p>
        </p:txBody>
      </p:sp>
      <p:pic>
        <p:nvPicPr>
          <p:cNvPr id="51203" name="Picture Placeholder 5">
            <a:extLst>
              <a:ext uri="{FF2B5EF4-FFF2-40B4-BE49-F238E27FC236}">
                <a16:creationId xmlns:a16="http://schemas.microsoft.com/office/drawing/2014/main" id="{C44A3E6B-75A8-2445-9CE4-07DA14D63C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8888" y="1068388"/>
            <a:ext cx="1547812"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14">
            <a:extLst>
              <a:ext uri="{FF2B5EF4-FFF2-40B4-BE49-F238E27FC236}">
                <a16:creationId xmlns:a16="http://schemas.microsoft.com/office/drawing/2014/main" id="{B357B241-D0CA-704F-AD85-F7B2DDDF2A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6463" y="6019800"/>
            <a:ext cx="1757362"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DCCD797F-1894-5548-B3DF-FE39AC43A9A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203825" y="6128236"/>
            <a:ext cx="434975" cy="11514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4338" name="Picture 9">
            <a:extLst>
              <a:ext uri="{FF2B5EF4-FFF2-40B4-BE49-F238E27FC236}">
                <a16:creationId xmlns:a16="http://schemas.microsoft.com/office/drawing/2014/main" id="{44A7339B-0865-0B4A-BF07-D89AF5760B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076450"/>
            <a:ext cx="8453438" cy="344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cxnSp>
        <p:nvCxnSpPr>
          <p:cNvPr id="15362" name="Straight Connector 16">
            <a:extLst>
              <a:ext uri="{FF2B5EF4-FFF2-40B4-BE49-F238E27FC236}">
                <a16:creationId xmlns:a16="http://schemas.microsoft.com/office/drawing/2014/main" id="{98F3A6EB-9694-024F-8A88-F0C3EFE7C508}"/>
              </a:ext>
            </a:extLst>
          </p:cNvPr>
          <p:cNvCxnSpPr>
            <a:cxnSpLocks/>
          </p:cNvCxnSpPr>
          <p:nvPr/>
        </p:nvCxnSpPr>
        <p:spPr bwMode="auto">
          <a:xfrm>
            <a:off x="4648200" y="2400300"/>
            <a:ext cx="0" cy="3543300"/>
          </a:xfrm>
          <a:prstGeom prst="line">
            <a:avLst/>
          </a:prstGeom>
          <a:noFill/>
          <a:ln w="25400" algn="ctr">
            <a:solidFill>
              <a:srgbClr val="FDD7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Rectangle 3">
            <a:extLst>
              <a:ext uri="{FF2B5EF4-FFF2-40B4-BE49-F238E27FC236}">
                <a16:creationId xmlns:a16="http://schemas.microsoft.com/office/drawing/2014/main" id="{A1750B11-1E96-2742-A182-2F49C2BD0A5F}"/>
              </a:ext>
            </a:extLst>
          </p:cNvPr>
          <p:cNvSpPr txBox="1">
            <a:spLocks noChangeArrowheads="1"/>
          </p:cNvSpPr>
          <p:nvPr/>
        </p:nvSpPr>
        <p:spPr bwMode="auto">
          <a:xfrm>
            <a:off x="5029200" y="2438400"/>
            <a:ext cx="33528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ctr" rtl="0" eaLnBrk="0" fontAlgn="base" hangingPunct="0">
              <a:spcBef>
                <a:spcPct val="20000"/>
              </a:spcBef>
              <a:spcAft>
                <a:spcPct val="0"/>
              </a:spcAft>
              <a:buClr>
                <a:schemeClr val="hlink"/>
              </a:buClr>
              <a:buSzPct val="70000"/>
              <a:buFont typeface="Wingdings" pitchFamily="2" charset="2"/>
              <a:buNone/>
              <a:defRPr sz="2800" b="0" i="0" kern="1200">
                <a:solidFill>
                  <a:srgbClr val="5CC0EC"/>
                </a:solidFill>
                <a:effectLst/>
                <a:latin typeface="FreightMicro Pro Medium" panose="02000603020000020004" pitchFamily="2"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eaLnBrk="1" hangingPunct="1">
              <a:defRPr/>
            </a:pPr>
            <a:r>
              <a:rPr lang="en-US" altLang="en-US" sz="2400" dirty="0">
                <a:solidFill>
                  <a:schemeClr val="tx1"/>
                </a:solidFill>
                <a:latin typeface="Andes Rounded" panose="02000000000000000000" pitchFamily="2" charset="77"/>
              </a:rPr>
              <a:t>In North Central Texas</a:t>
            </a:r>
            <a:br>
              <a:rPr lang="en-US" altLang="en-US" sz="2400" dirty="0">
                <a:solidFill>
                  <a:schemeClr val="tx1"/>
                </a:solidFill>
                <a:latin typeface="Andes Rounded" panose="02000000000000000000" pitchFamily="2" charset="77"/>
              </a:rPr>
            </a:br>
            <a:r>
              <a:rPr lang="en-US" altLang="en-US" sz="2400" dirty="0">
                <a:solidFill>
                  <a:schemeClr val="tx1"/>
                </a:solidFill>
                <a:latin typeface="Andes Rounded" panose="02000000000000000000" pitchFamily="2" charset="77"/>
              </a:rPr>
              <a:t>an average year has:</a:t>
            </a:r>
            <a:endParaRPr lang="en-US" altLang="en-US" sz="2000" dirty="0">
              <a:solidFill>
                <a:schemeClr val="tx1"/>
              </a:solidFill>
              <a:latin typeface="Andes Rounded" panose="02000000000000000000" pitchFamily="2" charset="77"/>
            </a:endParaRPr>
          </a:p>
          <a:p>
            <a:pPr marL="342900" indent="-192024" algn="l" eaLnBrk="1" hangingPunct="1">
              <a:buSzPct val="90000"/>
              <a:buFont typeface="Arial" panose="020B0604020202020204" pitchFamily="34" charset="0"/>
              <a:buChar char="•"/>
              <a:defRPr/>
            </a:pPr>
            <a:r>
              <a:rPr lang="en-US" altLang="en-US" sz="2200" dirty="0">
                <a:solidFill>
                  <a:srgbClr val="FFE700"/>
                </a:solidFill>
                <a:latin typeface="Andes Rounded" panose="02000000000000000000" pitchFamily="2" charset="77"/>
              </a:rPr>
              <a:t>258</a:t>
            </a:r>
            <a:r>
              <a:rPr lang="en-US" altLang="en-US" sz="2200" dirty="0">
                <a:solidFill>
                  <a:schemeClr val="tx1"/>
                </a:solidFill>
                <a:latin typeface="Andes Rounded" panose="02000000000000000000" pitchFamily="2" charset="77"/>
              </a:rPr>
              <a:t> severe thunderstorm events (large hail, damaging winds)</a:t>
            </a:r>
          </a:p>
          <a:p>
            <a:pPr marL="342900" indent="-192024" algn="l" eaLnBrk="1" hangingPunct="1">
              <a:buSzPct val="90000"/>
              <a:buFont typeface="Arial" panose="020B0604020202020204" pitchFamily="34" charset="0"/>
              <a:buChar char="•"/>
              <a:defRPr/>
            </a:pPr>
            <a:r>
              <a:rPr lang="en-US" altLang="en-US" sz="2200" dirty="0">
                <a:solidFill>
                  <a:srgbClr val="FFE700"/>
                </a:solidFill>
                <a:latin typeface="Andes Rounded" panose="02000000000000000000" pitchFamily="2" charset="77"/>
              </a:rPr>
              <a:t>68</a:t>
            </a:r>
            <a:r>
              <a:rPr lang="en-US" altLang="en-US" sz="2200" dirty="0">
                <a:solidFill>
                  <a:schemeClr val="tx1"/>
                </a:solidFill>
                <a:latin typeface="Andes Rounded" panose="02000000000000000000" pitchFamily="2" charset="77"/>
              </a:rPr>
              <a:t> flash flood events</a:t>
            </a:r>
          </a:p>
          <a:p>
            <a:pPr marL="342900" indent="-192024" algn="l" eaLnBrk="1" hangingPunct="1">
              <a:buSzPct val="90000"/>
              <a:buFont typeface="Arial" panose="020B0604020202020204" pitchFamily="34" charset="0"/>
              <a:buChar char="•"/>
              <a:defRPr/>
            </a:pPr>
            <a:r>
              <a:rPr lang="en-US" altLang="en-US" sz="2200" dirty="0">
                <a:solidFill>
                  <a:srgbClr val="FFE700"/>
                </a:solidFill>
                <a:latin typeface="Andes Rounded" panose="02000000000000000000" pitchFamily="2" charset="77"/>
              </a:rPr>
              <a:t>12</a:t>
            </a:r>
            <a:r>
              <a:rPr lang="en-US" altLang="en-US" sz="2200" dirty="0">
                <a:solidFill>
                  <a:schemeClr val="tx1"/>
                </a:solidFill>
                <a:latin typeface="Andes Rounded" panose="02000000000000000000" pitchFamily="2" charset="77"/>
              </a:rPr>
              <a:t> tornadoes</a:t>
            </a:r>
          </a:p>
          <a:p>
            <a:pPr marL="342900" indent="-192024" algn="l" eaLnBrk="1" hangingPunct="1">
              <a:buSzPct val="90000"/>
              <a:buFont typeface="Arial" panose="020B0604020202020204" pitchFamily="34" charset="0"/>
              <a:buChar char="•"/>
              <a:defRPr/>
            </a:pPr>
            <a:r>
              <a:rPr lang="en-US" altLang="en-US" sz="2200" dirty="0">
                <a:solidFill>
                  <a:srgbClr val="FFE700"/>
                </a:solidFill>
                <a:latin typeface="Andes Rounded" panose="02000000000000000000" pitchFamily="2" charset="77"/>
              </a:rPr>
              <a:t>Less than 1 </a:t>
            </a:r>
            <a:r>
              <a:rPr lang="en-US" altLang="en-US" sz="2200" dirty="0">
                <a:solidFill>
                  <a:schemeClr val="tx1"/>
                </a:solidFill>
                <a:latin typeface="Andes Rounded" panose="02000000000000000000" pitchFamily="2" charset="77"/>
              </a:rPr>
              <a:t>hurricane</a:t>
            </a:r>
          </a:p>
          <a:p>
            <a:pPr algn="l" eaLnBrk="1" hangingPunct="1">
              <a:defRPr/>
            </a:pPr>
            <a:endParaRPr lang="en-US" altLang="en-US" sz="2400" dirty="0">
              <a:solidFill>
                <a:schemeClr val="tx1"/>
              </a:solidFill>
              <a:latin typeface="Andes Rounded" panose="02000000000000000000" pitchFamily="2" charset="77"/>
            </a:endParaRPr>
          </a:p>
        </p:txBody>
      </p:sp>
      <p:pic>
        <p:nvPicPr>
          <p:cNvPr id="15364" name="Picture 1">
            <a:extLst>
              <a:ext uri="{FF2B5EF4-FFF2-40B4-BE49-F238E27FC236}">
                <a16:creationId xmlns:a16="http://schemas.microsoft.com/office/drawing/2014/main" id="{5FB6B269-F8CA-F342-A066-2F06CCA3AC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50812" y="131763"/>
            <a:ext cx="544513"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a:extLst>
              <a:ext uri="{FF2B5EF4-FFF2-40B4-BE49-F238E27FC236}">
                <a16:creationId xmlns:a16="http://schemas.microsoft.com/office/drawing/2014/main" id="{1C550D86-E857-DE45-A8B1-A08C6E5B2FE2}"/>
              </a:ext>
            </a:extLst>
          </p:cNvPr>
          <p:cNvSpPr>
            <a:spLocks noGrp="1"/>
          </p:cNvSpPr>
          <p:nvPr>
            <p:ph type="body" sz="quarter" idx="13"/>
          </p:nvPr>
        </p:nvSpPr>
        <p:spPr>
          <a:xfrm>
            <a:off x="685800" y="1524000"/>
            <a:ext cx="7772400" cy="457200"/>
          </a:xfrm>
        </p:spPr>
        <p:txBody>
          <a:bodyPr/>
          <a:lstStyle/>
          <a:p>
            <a:pPr>
              <a:defRPr/>
            </a:pPr>
            <a:r>
              <a:rPr lang="en-US" dirty="0"/>
              <a:t>WEATHERING THE STORM</a:t>
            </a:r>
          </a:p>
        </p:txBody>
      </p:sp>
      <p:sp>
        <p:nvSpPr>
          <p:cNvPr id="15366" name="Text Placeholder 5">
            <a:extLst>
              <a:ext uri="{FF2B5EF4-FFF2-40B4-BE49-F238E27FC236}">
                <a16:creationId xmlns:a16="http://schemas.microsoft.com/office/drawing/2014/main" id="{6F874594-5387-9645-B9B3-594F19C80499}"/>
              </a:ext>
            </a:extLst>
          </p:cNvPr>
          <p:cNvSpPr>
            <a:spLocks noGrp="1" noChangeArrowheads="1"/>
          </p:cNvSpPr>
          <p:nvPr>
            <p:ph type="body" sz="quarter" idx="14"/>
          </p:nvPr>
        </p:nvSpPr>
        <p:spPr bwMode="auto">
          <a:xfrm>
            <a:off x="850900" y="371475"/>
            <a:ext cx="2193925" cy="25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latin typeface="Andes Rounded" panose="02000000000000000000" pitchFamily="2" charset="0"/>
              </a:rPr>
              <a:t>SEVERE WEATHER</a:t>
            </a:r>
          </a:p>
        </p:txBody>
      </p:sp>
      <p:pic>
        <p:nvPicPr>
          <p:cNvPr id="15367" name="Picture Placeholder 11">
            <a:extLst>
              <a:ext uri="{FF2B5EF4-FFF2-40B4-BE49-F238E27FC236}">
                <a16:creationId xmlns:a16="http://schemas.microsoft.com/office/drawing/2014/main" id="{09697E6B-BD82-3346-ACE1-289DB3153DB9}"/>
              </a:ext>
            </a:extLst>
          </p:cNvPr>
          <p:cNvPicPr>
            <a:picLocks noGrp="1" noChangeAspect="1" noChangeArrowheads="1"/>
          </p:cNvPicPr>
          <p:nvPr>
            <p:ph type="pic" sz="quarter" idx="4294967295"/>
          </p:nvPr>
        </p:nvPicPr>
        <p:blipFill>
          <a:blip r:embed="rId5">
            <a:extLst>
              <a:ext uri="{28A0092B-C50C-407E-A947-70E740481C1C}">
                <a14:useLocalDpi xmlns:a14="http://schemas.microsoft.com/office/drawing/2010/main" val="0"/>
              </a:ext>
            </a:extLst>
          </a:blip>
          <a:srcRect/>
          <a:stretch>
            <a:fillRect/>
          </a:stretch>
        </p:blipFill>
        <p:spPr bwMode="auto">
          <a:xfrm>
            <a:off x="146050" y="230188"/>
            <a:ext cx="546100" cy="6619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14">
            <a:extLst>
              <a:ext uri="{FF2B5EF4-FFF2-40B4-BE49-F238E27FC236}">
                <a16:creationId xmlns:a16="http://schemas.microsoft.com/office/drawing/2014/main" id="{709839F5-CCC3-6C47-BA09-221E917161C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34300" y="430213"/>
            <a:ext cx="11049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a:extLst>
              <a:ext uri="{FF2B5EF4-FFF2-40B4-BE49-F238E27FC236}">
                <a16:creationId xmlns:a16="http://schemas.microsoft.com/office/drawing/2014/main" id="{A0E206B2-683A-FA4F-BE55-26E248A8EB92}"/>
              </a:ext>
            </a:extLst>
          </p:cNvPr>
          <p:cNvSpPr txBox="1">
            <a:spLocks noChangeArrowheads="1"/>
          </p:cNvSpPr>
          <p:nvPr/>
        </p:nvSpPr>
        <p:spPr bwMode="auto">
          <a:xfrm>
            <a:off x="762000" y="2438400"/>
            <a:ext cx="35814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ctr" rtl="0" eaLnBrk="0" fontAlgn="base" hangingPunct="0">
              <a:spcBef>
                <a:spcPct val="20000"/>
              </a:spcBef>
              <a:spcAft>
                <a:spcPct val="0"/>
              </a:spcAft>
              <a:buClr>
                <a:schemeClr val="hlink"/>
              </a:buClr>
              <a:buSzPct val="70000"/>
              <a:buFont typeface="Wingdings" pitchFamily="2" charset="2"/>
              <a:buNone/>
              <a:defRPr sz="2800" b="0" i="0" kern="1200">
                <a:solidFill>
                  <a:srgbClr val="5CC0EC"/>
                </a:solidFill>
                <a:effectLst/>
                <a:latin typeface="FreightMicro Pro Medium" panose="02000603020000020004" pitchFamily="2"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eaLnBrk="1" hangingPunct="1">
              <a:defRPr/>
            </a:pPr>
            <a:r>
              <a:rPr lang="en-US" altLang="en-US" sz="2400" dirty="0">
                <a:solidFill>
                  <a:schemeClr val="tx1"/>
                </a:solidFill>
                <a:latin typeface="Andes Rounded" panose="02000000000000000000" pitchFamily="2" charset="77"/>
              </a:rPr>
              <a:t>In North America an average year has:</a:t>
            </a:r>
            <a:endParaRPr lang="en-US" altLang="en-US" sz="2000" dirty="0">
              <a:solidFill>
                <a:schemeClr val="tx1"/>
              </a:solidFill>
              <a:latin typeface="Andes Rounded" panose="02000000000000000000" pitchFamily="2" charset="77"/>
            </a:endParaRPr>
          </a:p>
          <a:p>
            <a:pPr marL="342900" indent="-192024" algn="l" eaLnBrk="1" hangingPunct="1">
              <a:buSzPct val="90000"/>
              <a:buFont typeface="Arial" panose="020B0604020202020204" pitchFamily="34" charset="0"/>
              <a:buChar char="•"/>
              <a:defRPr/>
            </a:pPr>
            <a:r>
              <a:rPr lang="en-US" altLang="en-US" sz="2200" dirty="0">
                <a:solidFill>
                  <a:srgbClr val="FFE700"/>
                </a:solidFill>
                <a:latin typeface="Andes Rounded" panose="02000000000000000000" pitchFamily="2" charset="77"/>
              </a:rPr>
              <a:t>100,000</a:t>
            </a:r>
            <a:r>
              <a:rPr lang="en-US" altLang="en-US" sz="2200" dirty="0">
                <a:solidFill>
                  <a:schemeClr val="tx1"/>
                </a:solidFill>
                <a:latin typeface="Andes Rounded" panose="02000000000000000000" pitchFamily="2" charset="77"/>
              </a:rPr>
              <a:t> thunderstorms</a:t>
            </a:r>
          </a:p>
          <a:p>
            <a:pPr marL="342900" indent="-192024" algn="l" eaLnBrk="1" hangingPunct="1">
              <a:buSzPct val="90000"/>
              <a:buFont typeface="Arial" panose="020B0604020202020204" pitchFamily="34" charset="0"/>
              <a:buChar char="•"/>
              <a:defRPr/>
            </a:pPr>
            <a:r>
              <a:rPr lang="en-US" altLang="en-US" sz="2200" dirty="0">
                <a:solidFill>
                  <a:srgbClr val="FFE700"/>
                </a:solidFill>
                <a:latin typeface="Andes Rounded" panose="02000000000000000000" pitchFamily="2" charset="77"/>
              </a:rPr>
              <a:t>10,000</a:t>
            </a:r>
            <a:r>
              <a:rPr lang="en-US" altLang="en-US" sz="2200" dirty="0">
                <a:solidFill>
                  <a:schemeClr val="tx1"/>
                </a:solidFill>
                <a:latin typeface="Andes Rounded" panose="02000000000000000000" pitchFamily="2" charset="77"/>
              </a:rPr>
              <a:t> severe thunderstorms</a:t>
            </a:r>
          </a:p>
          <a:p>
            <a:pPr marL="342900" indent="-192024" algn="l" eaLnBrk="1" hangingPunct="1">
              <a:buSzPct val="90000"/>
              <a:buFont typeface="Arial" panose="020B0604020202020204" pitchFamily="34" charset="0"/>
              <a:buChar char="•"/>
              <a:defRPr/>
            </a:pPr>
            <a:r>
              <a:rPr lang="en-US" altLang="en-US" sz="2200" dirty="0">
                <a:solidFill>
                  <a:srgbClr val="FFE700"/>
                </a:solidFill>
                <a:latin typeface="Andes Rounded" panose="02000000000000000000" pitchFamily="2" charset="77"/>
              </a:rPr>
              <a:t>5,000</a:t>
            </a:r>
            <a:r>
              <a:rPr lang="en-US" altLang="en-US" sz="2200" dirty="0">
                <a:solidFill>
                  <a:schemeClr val="tx1"/>
                </a:solidFill>
                <a:latin typeface="Andes Rounded" panose="02000000000000000000" pitchFamily="2" charset="77"/>
              </a:rPr>
              <a:t> floods</a:t>
            </a:r>
          </a:p>
          <a:p>
            <a:pPr marL="342900" indent="-192024" algn="l" eaLnBrk="1" hangingPunct="1">
              <a:buSzPct val="90000"/>
              <a:buFont typeface="Arial" panose="020B0604020202020204" pitchFamily="34" charset="0"/>
              <a:buChar char="•"/>
              <a:defRPr/>
            </a:pPr>
            <a:r>
              <a:rPr lang="en-US" altLang="en-US" sz="2200" dirty="0">
                <a:solidFill>
                  <a:srgbClr val="FFE700"/>
                </a:solidFill>
                <a:latin typeface="Andes Rounded" panose="02000000000000000000" pitchFamily="2" charset="77"/>
              </a:rPr>
              <a:t>1,000</a:t>
            </a:r>
            <a:r>
              <a:rPr lang="en-US" altLang="en-US" sz="2200" dirty="0">
                <a:solidFill>
                  <a:schemeClr val="tx1"/>
                </a:solidFill>
                <a:latin typeface="Andes Rounded" panose="02000000000000000000" pitchFamily="2" charset="77"/>
              </a:rPr>
              <a:t> tornadoes</a:t>
            </a:r>
          </a:p>
          <a:p>
            <a:pPr marL="342900" indent="-192024" algn="l" eaLnBrk="1" hangingPunct="1">
              <a:buSzPct val="90000"/>
              <a:buFont typeface="Arial" panose="020B0604020202020204" pitchFamily="34" charset="0"/>
              <a:buChar char="•"/>
              <a:defRPr/>
            </a:pPr>
            <a:r>
              <a:rPr lang="en-US" altLang="en-US" sz="2200" dirty="0">
                <a:solidFill>
                  <a:srgbClr val="FFE700"/>
                </a:solidFill>
                <a:latin typeface="Andes Rounded" panose="02000000000000000000" pitchFamily="2" charset="77"/>
              </a:rPr>
              <a:t>2</a:t>
            </a:r>
            <a:r>
              <a:rPr lang="en-US" altLang="en-US" sz="2200" dirty="0">
                <a:solidFill>
                  <a:schemeClr val="tx1"/>
                </a:solidFill>
                <a:latin typeface="Andes Rounded" panose="02000000000000000000" pitchFamily="2" charset="77"/>
              </a:rPr>
              <a:t> deadly hurricanes</a:t>
            </a:r>
          </a:p>
          <a:p>
            <a:pPr marL="342900" indent="-192024" algn="l" eaLnBrk="1" hangingPunct="1">
              <a:buSzPct val="90000"/>
              <a:buFont typeface="Arial" panose="020B0604020202020204" pitchFamily="34" charset="0"/>
              <a:buChar char="•"/>
              <a:defRPr/>
            </a:pPr>
            <a:endParaRPr lang="en-US" altLang="en-US" sz="2200" dirty="0">
              <a:solidFill>
                <a:schemeClr val="tx1"/>
              </a:solidFill>
              <a:latin typeface="Andes Rounded" panose="02000000000000000000" pitchFamily="2" charset="77"/>
            </a:endParaRPr>
          </a:p>
          <a:p>
            <a:pPr algn="l" eaLnBrk="1" hangingPunct="1">
              <a:defRPr/>
            </a:pPr>
            <a:endParaRPr lang="en-US" altLang="en-US" sz="2400" dirty="0">
              <a:solidFill>
                <a:schemeClr val="tx1"/>
              </a:solidFill>
              <a:latin typeface="Andes Rounded" panose="02000000000000000000" pitchFamily="2" charset="77"/>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7410" name="Picture 1">
            <a:extLst>
              <a:ext uri="{FF2B5EF4-FFF2-40B4-BE49-F238E27FC236}">
                <a16:creationId xmlns:a16="http://schemas.microsoft.com/office/drawing/2014/main" id="{2C72E20F-1B44-FF4B-B84B-705044E69F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50812" y="131763"/>
            <a:ext cx="544513"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2">
            <a:extLst>
              <a:ext uri="{FF2B5EF4-FFF2-40B4-BE49-F238E27FC236}">
                <a16:creationId xmlns:a16="http://schemas.microsoft.com/office/drawing/2014/main" id="{AEFEEE56-A6D1-BF4D-9329-4CE05332C1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525" y="271463"/>
            <a:ext cx="5730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14">
            <a:extLst>
              <a:ext uri="{FF2B5EF4-FFF2-40B4-BE49-F238E27FC236}">
                <a16:creationId xmlns:a16="http://schemas.microsoft.com/office/drawing/2014/main" id="{674FB37C-74A6-2049-9085-E692B250EB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34300" y="430213"/>
            <a:ext cx="11049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413" name="Straight Connector 9">
            <a:extLst>
              <a:ext uri="{FF2B5EF4-FFF2-40B4-BE49-F238E27FC236}">
                <a16:creationId xmlns:a16="http://schemas.microsoft.com/office/drawing/2014/main" id="{78F84B01-86DB-6F44-98B5-242AB3B52FF1}"/>
              </a:ext>
            </a:extLst>
          </p:cNvPr>
          <p:cNvCxnSpPr>
            <a:cxnSpLocks/>
          </p:cNvCxnSpPr>
          <p:nvPr/>
        </p:nvCxnSpPr>
        <p:spPr bwMode="auto">
          <a:xfrm>
            <a:off x="3924300" y="2362200"/>
            <a:ext cx="1295400" cy="0"/>
          </a:xfrm>
          <a:prstGeom prst="line">
            <a:avLst/>
          </a:prstGeom>
          <a:noFill/>
          <a:ln w="25400" algn="ctr">
            <a:solidFill>
              <a:srgbClr val="FFE7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414" name="Text Placeholder 15">
            <a:extLst>
              <a:ext uri="{FF2B5EF4-FFF2-40B4-BE49-F238E27FC236}">
                <a16:creationId xmlns:a16="http://schemas.microsoft.com/office/drawing/2014/main" id="{D5409D2E-C897-9E4E-BEE0-29C5A4B64F22}"/>
              </a:ext>
            </a:extLst>
          </p:cNvPr>
          <p:cNvSpPr>
            <a:spLocks noGrp="1" noChangeArrowheads="1"/>
          </p:cNvSpPr>
          <p:nvPr>
            <p:ph type="body" sz="quarter" idx="11"/>
          </p:nvPr>
        </p:nvSpPr>
        <p:spPr bwMode="auto">
          <a:xfrm>
            <a:off x="1371600" y="2743200"/>
            <a:ext cx="6400800" cy="3482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1600" dirty="0">
                <a:latin typeface="Andes Rounded" panose="02000000000000000000" pitchFamily="2" charset="0"/>
              </a:rPr>
              <a:t>If you hear thunder, you are close enough to be struck by lightning—find safe shelter immediately.</a:t>
            </a:r>
          </a:p>
          <a:p>
            <a:r>
              <a:rPr lang="en-US" altLang="en-US" sz="1600" dirty="0">
                <a:latin typeface="Andes Rounded" panose="02000000000000000000" pitchFamily="2" charset="0"/>
              </a:rPr>
              <a:t>Move to a sturdy building and stay away from the windows (don’t take shelter in a shed, under isolated trees or in a convertible vehicle).</a:t>
            </a:r>
          </a:p>
          <a:p>
            <a:r>
              <a:rPr lang="en-US" altLang="en-US" sz="1600" dirty="0">
                <a:latin typeface="Andes Rounded" panose="02000000000000000000" pitchFamily="2" charset="0"/>
              </a:rPr>
              <a:t>If a sturdy shelter is not available, get inside a hardtop vehicle and keep the windows up.</a:t>
            </a:r>
          </a:p>
          <a:p>
            <a:r>
              <a:rPr lang="en-US" altLang="en-US" sz="1600" dirty="0">
                <a:latin typeface="Andes Rounded" panose="02000000000000000000" pitchFamily="2" charset="0"/>
              </a:rPr>
              <a:t>Get out of boats and away from water.</a:t>
            </a:r>
          </a:p>
          <a:p>
            <a:r>
              <a:rPr lang="en-US" altLang="en-US" sz="1600" dirty="0">
                <a:latin typeface="Andes Rounded" panose="02000000000000000000" pitchFamily="2" charset="0"/>
              </a:rPr>
              <a:t>Unplug appliances and avoid using the telephone except in an emergency (cell phones are okay, corded phones are not)</a:t>
            </a:r>
          </a:p>
          <a:p>
            <a:endParaRPr lang="en-US" altLang="en-US" dirty="0">
              <a:latin typeface="Andes Rounded" panose="02000000000000000000" pitchFamily="2" charset="0"/>
            </a:endParaRPr>
          </a:p>
        </p:txBody>
      </p:sp>
      <p:sp>
        <p:nvSpPr>
          <p:cNvPr id="33" name="Text Placeholder 32">
            <a:extLst>
              <a:ext uri="{FF2B5EF4-FFF2-40B4-BE49-F238E27FC236}">
                <a16:creationId xmlns:a16="http://schemas.microsoft.com/office/drawing/2014/main" id="{1A9FED6F-C839-9343-A668-4C06BF6845B9}"/>
              </a:ext>
            </a:extLst>
          </p:cNvPr>
          <p:cNvSpPr>
            <a:spLocks noGrp="1"/>
          </p:cNvSpPr>
          <p:nvPr>
            <p:ph type="body" sz="quarter" idx="13"/>
          </p:nvPr>
        </p:nvSpPr>
        <p:spPr>
          <a:xfrm>
            <a:off x="685800" y="1524000"/>
            <a:ext cx="7772400" cy="457200"/>
          </a:xfrm>
        </p:spPr>
        <p:txBody>
          <a:bodyPr/>
          <a:lstStyle/>
          <a:p>
            <a:pPr>
              <a:defRPr/>
            </a:pPr>
            <a:r>
              <a:rPr lang="en-US" dirty="0"/>
              <a:t>LIGHTNING SAFETY</a:t>
            </a:r>
          </a:p>
        </p:txBody>
      </p:sp>
      <p:sp>
        <p:nvSpPr>
          <p:cNvPr id="17416" name="Text Placeholder 37">
            <a:extLst>
              <a:ext uri="{FF2B5EF4-FFF2-40B4-BE49-F238E27FC236}">
                <a16:creationId xmlns:a16="http://schemas.microsoft.com/office/drawing/2014/main" id="{D0BDFC00-FD86-CF43-86F3-DF1FD5B90EC2}"/>
              </a:ext>
            </a:extLst>
          </p:cNvPr>
          <p:cNvSpPr>
            <a:spLocks noGrp="1" noChangeArrowheads="1"/>
          </p:cNvSpPr>
          <p:nvPr>
            <p:ph type="body" sz="quarter" idx="14"/>
          </p:nvPr>
        </p:nvSpPr>
        <p:spPr bwMode="auto">
          <a:xfrm>
            <a:off x="852488" y="371475"/>
            <a:ext cx="2195512" cy="25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latin typeface="Andes Rounded" panose="02000000000000000000" pitchFamily="2" charset="0"/>
              </a:rPr>
              <a:t>SEVERE WEATHER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506" name="Text Placeholder 4">
            <a:extLst>
              <a:ext uri="{FF2B5EF4-FFF2-40B4-BE49-F238E27FC236}">
                <a16:creationId xmlns:a16="http://schemas.microsoft.com/office/drawing/2014/main" id="{78F1BAA9-3403-9545-AA63-A1CE56DA0522}"/>
              </a:ext>
            </a:extLst>
          </p:cNvPr>
          <p:cNvSpPr>
            <a:spLocks noGrp="1" noChangeArrowheads="1"/>
          </p:cNvSpPr>
          <p:nvPr>
            <p:ph type="body" sz="quarter" idx="11"/>
          </p:nvPr>
        </p:nvSpPr>
        <p:spPr bwMode="auto">
          <a:xfrm>
            <a:off x="1524000" y="2903538"/>
            <a:ext cx="6096000" cy="190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b="1">
                <a:latin typeface="Andes Rounded Black" panose="02000000000000000000" pitchFamily="2" charset="0"/>
              </a:rPr>
              <a:t>TURN AROUND</a:t>
            </a:r>
            <a:br>
              <a:rPr lang="en-US" altLang="en-US" sz="6000" b="1">
                <a:latin typeface="Andes Rounded Black" panose="02000000000000000000" pitchFamily="2" charset="0"/>
              </a:rPr>
            </a:br>
            <a:r>
              <a:rPr lang="en-US" altLang="en-US" sz="6000" b="1">
                <a:latin typeface="Andes Rounded Black" panose="02000000000000000000" pitchFamily="2" charset="0"/>
              </a:rPr>
              <a:t>DON’T DROWN!</a:t>
            </a:r>
          </a:p>
        </p:txBody>
      </p:sp>
      <p:pic>
        <p:nvPicPr>
          <p:cNvPr id="21507" name="Picture 1">
            <a:extLst>
              <a:ext uri="{FF2B5EF4-FFF2-40B4-BE49-F238E27FC236}">
                <a16:creationId xmlns:a16="http://schemas.microsoft.com/office/drawing/2014/main" id="{42161562-3565-B745-9FD3-5DE8DFC42E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50812" y="131763"/>
            <a:ext cx="544513"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14">
            <a:extLst>
              <a:ext uri="{FF2B5EF4-FFF2-40B4-BE49-F238E27FC236}">
                <a16:creationId xmlns:a16="http://schemas.microsoft.com/office/drawing/2014/main" id="{6904A561-22AF-C841-9651-AE934E74BA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4300" y="430213"/>
            <a:ext cx="11049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509" name="Straight Connector 9">
            <a:extLst>
              <a:ext uri="{FF2B5EF4-FFF2-40B4-BE49-F238E27FC236}">
                <a16:creationId xmlns:a16="http://schemas.microsoft.com/office/drawing/2014/main" id="{89FF7B73-828E-8744-BA22-72DD057DC018}"/>
              </a:ext>
            </a:extLst>
          </p:cNvPr>
          <p:cNvCxnSpPr>
            <a:cxnSpLocks/>
          </p:cNvCxnSpPr>
          <p:nvPr/>
        </p:nvCxnSpPr>
        <p:spPr bwMode="auto">
          <a:xfrm>
            <a:off x="3924300" y="2362200"/>
            <a:ext cx="1295400" cy="0"/>
          </a:xfrm>
          <a:prstGeom prst="line">
            <a:avLst/>
          </a:prstGeom>
          <a:noFill/>
          <a:ln w="25400" algn="ctr">
            <a:solidFill>
              <a:srgbClr val="FFE7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 Placeholder 5">
            <a:extLst>
              <a:ext uri="{FF2B5EF4-FFF2-40B4-BE49-F238E27FC236}">
                <a16:creationId xmlns:a16="http://schemas.microsoft.com/office/drawing/2014/main" id="{D81B6091-495A-1B4B-8EFD-2985341CE2EC}"/>
              </a:ext>
            </a:extLst>
          </p:cNvPr>
          <p:cNvSpPr>
            <a:spLocks noGrp="1"/>
          </p:cNvSpPr>
          <p:nvPr>
            <p:ph type="body" sz="quarter" idx="13"/>
          </p:nvPr>
        </p:nvSpPr>
        <p:spPr>
          <a:xfrm>
            <a:off x="685800" y="1524000"/>
            <a:ext cx="7772400" cy="457200"/>
          </a:xfrm>
        </p:spPr>
        <p:txBody>
          <a:bodyPr/>
          <a:lstStyle/>
          <a:p>
            <a:pPr>
              <a:defRPr/>
            </a:pPr>
            <a:r>
              <a:rPr lang="en-US" dirty="0"/>
              <a:t>FLOOD SAFETY</a:t>
            </a:r>
          </a:p>
        </p:txBody>
      </p:sp>
      <p:sp>
        <p:nvSpPr>
          <p:cNvPr id="21511" name="Text Placeholder 6">
            <a:extLst>
              <a:ext uri="{FF2B5EF4-FFF2-40B4-BE49-F238E27FC236}">
                <a16:creationId xmlns:a16="http://schemas.microsoft.com/office/drawing/2014/main" id="{E9F09F81-C495-5948-861F-9B8E2C31A61A}"/>
              </a:ext>
            </a:extLst>
          </p:cNvPr>
          <p:cNvSpPr>
            <a:spLocks noGrp="1" noChangeArrowheads="1"/>
          </p:cNvSpPr>
          <p:nvPr>
            <p:ph type="body" sz="quarter" idx="14"/>
          </p:nvPr>
        </p:nvSpPr>
        <p:spPr bwMode="auto">
          <a:xfrm>
            <a:off x="852488" y="371475"/>
            <a:ext cx="2195512" cy="25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latin typeface="Andes Rounded" panose="02000000000000000000" pitchFamily="2" charset="0"/>
              </a:rPr>
              <a:t>SEVERE WEATHER</a:t>
            </a:r>
          </a:p>
        </p:txBody>
      </p:sp>
      <p:pic>
        <p:nvPicPr>
          <p:cNvPr id="21512" name="Picture 3">
            <a:extLst>
              <a:ext uri="{FF2B5EF4-FFF2-40B4-BE49-F238E27FC236}">
                <a16:creationId xmlns:a16="http://schemas.microsoft.com/office/drawing/2014/main" id="{D1853C75-5D7F-1349-8320-77B4066166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313" y="352425"/>
            <a:ext cx="417512"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3554" name="Text Placeholder 4">
            <a:extLst>
              <a:ext uri="{FF2B5EF4-FFF2-40B4-BE49-F238E27FC236}">
                <a16:creationId xmlns:a16="http://schemas.microsoft.com/office/drawing/2014/main" id="{E8844DF1-D3D0-E846-93B2-B1EC71381D59}"/>
              </a:ext>
            </a:extLst>
          </p:cNvPr>
          <p:cNvSpPr>
            <a:spLocks noGrp="1" noChangeArrowheads="1"/>
          </p:cNvSpPr>
          <p:nvPr>
            <p:ph type="body" sz="quarter" idx="11"/>
          </p:nvPr>
        </p:nvSpPr>
        <p:spPr bwMode="auto">
          <a:xfrm>
            <a:off x="1600200" y="2717800"/>
            <a:ext cx="5943600" cy="3482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Andes Rounded" panose="02000000000000000000" pitchFamily="2" charset="0"/>
              </a:rPr>
              <a:t>Get out of areas subject to flooding, like dips, low spots, canyons, washes, etc.</a:t>
            </a:r>
          </a:p>
          <a:p>
            <a:r>
              <a:rPr lang="en-US" altLang="en-US" dirty="0">
                <a:latin typeface="Andes Rounded" panose="02000000000000000000" pitchFamily="2" charset="0"/>
              </a:rPr>
              <a:t>Avoid already flooded and high-velocity flow areas—don’t attempt to cross a flowing stream.</a:t>
            </a:r>
          </a:p>
          <a:p>
            <a:r>
              <a:rPr lang="en-US" altLang="en-US" dirty="0">
                <a:latin typeface="Andes Rounded" panose="02000000000000000000" pitchFamily="2" charset="0"/>
              </a:rPr>
              <a:t>Never drive through flooded roadways in case the roadbed is no longer intact.</a:t>
            </a:r>
          </a:p>
        </p:txBody>
      </p:sp>
      <p:pic>
        <p:nvPicPr>
          <p:cNvPr id="23555" name="Picture 1">
            <a:extLst>
              <a:ext uri="{FF2B5EF4-FFF2-40B4-BE49-F238E27FC236}">
                <a16:creationId xmlns:a16="http://schemas.microsoft.com/office/drawing/2014/main" id="{0C4CA734-2904-BA4E-AFCF-E6CF9B3732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50812" y="131763"/>
            <a:ext cx="544513"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14">
            <a:extLst>
              <a:ext uri="{FF2B5EF4-FFF2-40B4-BE49-F238E27FC236}">
                <a16:creationId xmlns:a16="http://schemas.microsoft.com/office/drawing/2014/main" id="{E29FA905-B048-9842-A7D2-EF48FCBC99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4300" y="430213"/>
            <a:ext cx="11049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557" name="Straight Connector 9">
            <a:extLst>
              <a:ext uri="{FF2B5EF4-FFF2-40B4-BE49-F238E27FC236}">
                <a16:creationId xmlns:a16="http://schemas.microsoft.com/office/drawing/2014/main" id="{F1BC1C88-1859-8245-A624-93952E011093}"/>
              </a:ext>
            </a:extLst>
          </p:cNvPr>
          <p:cNvCxnSpPr>
            <a:cxnSpLocks/>
          </p:cNvCxnSpPr>
          <p:nvPr/>
        </p:nvCxnSpPr>
        <p:spPr bwMode="auto">
          <a:xfrm>
            <a:off x="3924300" y="2362200"/>
            <a:ext cx="1295400" cy="0"/>
          </a:xfrm>
          <a:prstGeom prst="line">
            <a:avLst/>
          </a:prstGeom>
          <a:noFill/>
          <a:ln w="25400" algn="ctr">
            <a:solidFill>
              <a:srgbClr val="FFE7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 Placeholder 5">
            <a:extLst>
              <a:ext uri="{FF2B5EF4-FFF2-40B4-BE49-F238E27FC236}">
                <a16:creationId xmlns:a16="http://schemas.microsoft.com/office/drawing/2014/main" id="{D81B6091-495A-1B4B-8EFD-2985341CE2EC}"/>
              </a:ext>
            </a:extLst>
          </p:cNvPr>
          <p:cNvSpPr>
            <a:spLocks noGrp="1"/>
          </p:cNvSpPr>
          <p:nvPr>
            <p:ph type="body" sz="quarter" idx="13"/>
          </p:nvPr>
        </p:nvSpPr>
        <p:spPr>
          <a:xfrm>
            <a:off x="685800" y="1524000"/>
            <a:ext cx="7772400" cy="457200"/>
          </a:xfrm>
        </p:spPr>
        <p:txBody>
          <a:bodyPr/>
          <a:lstStyle/>
          <a:p>
            <a:pPr>
              <a:defRPr/>
            </a:pPr>
            <a:r>
              <a:rPr lang="en-US" dirty="0"/>
              <a:t>FLOOD SAFETY</a:t>
            </a:r>
          </a:p>
        </p:txBody>
      </p:sp>
      <p:sp>
        <p:nvSpPr>
          <p:cNvPr id="23559" name="Text Placeholder 6">
            <a:extLst>
              <a:ext uri="{FF2B5EF4-FFF2-40B4-BE49-F238E27FC236}">
                <a16:creationId xmlns:a16="http://schemas.microsoft.com/office/drawing/2014/main" id="{BA2C085F-847C-FC4B-B4E1-A4EFB97E994D}"/>
              </a:ext>
            </a:extLst>
          </p:cNvPr>
          <p:cNvSpPr>
            <a:spLocks noGrp="1" noChangeArrowheads="1"/>
          </p:cNvSpPr>
          <p:nvPr>
            <p:ph type="body" sz="quarter" idx="14"/>
          </p:nvPr>
        </p:nvSpPr>
        <p:spPr bwMode="auto">
          <a:xfrm>
            <a:off x="852488" y="371475"/>
            <a:ext cx="2195512" cy="25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latin typeface="Andes Rounded" panose="02000000000000000000" pitchFamily="2" charset="0"/>
              </a:rPr>
              <a:t>SEVERE WEATHER</a:t>
            </a:r>
          </a:p>
        </p:txBody>
      </p:sp>
      <p:pic>
        <p:nvPicPr>
          <p:cNvPr id="23560" name="Picture 3">
            <a:extLst>
              <a:ext uri="{FF2B5EF4-FFF2-40B4-BE49-F238E27FC236}">
                <a16:creationId xmlns:a16="http://schemas.microsoft.com/office/drawing/2014/main" id="{70558982-7944-8949-B0BD-03E10C0161F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313" y="352425"/>
            <a:ext cx="417512"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602" name="Text Placeholder 4">
            <a:extLst>
              <a:ext uri="{FF2B5EF4-FFF2-40B4-BE49-F238E27FC236}">
                <a16:creationId xmlns:a16="http://schemas.microsoft.com/office/drawing/2014/main" id="{20EDF14D-3DBF-2045-AE3E-FAFAA6E9B4A9}"/>
              </a:ext>
            </a:extLst>
          </p:cNvPr>
          <p:cNvSpPr>
            <a:spLocks noGrp="1" noChangeArrowheads="1"/>
          </p:cNvSpPr>
          <p:nvPr>
            <p:ph type="body" sz="quarter" idx="11"/>
          </p:nvPr>
        </p:nvSpPr>
        <p:spPr bwMode="auto">
          <a:xfrm>
            <a:off x="1562100" y="2717800"/>
            <a:ext cx="6019800" cy="3482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latin typeface="Andes Rounded" panose="02000000000000000000" pitchFamily="2" charset="0"/>
              </a:rPr>
              <a:t>If your vehicle stalls, leave it immediately and seek higher ground.</a:t>
            </a:r>
          </a:p>
          <a:p>
            <a:r>
              <a:rPr lang="en-US" altLang="en-US">
                <a:latin typeface="Andes Rounded" panose="02000000000000000000" pitchFamily="2" charset="0"/>
              </a:rPr>
              <a:t>Be cautious at night when it’s harder to recognize flood dangers.</a:t>
            </a:r>
          </a:p>
          <a:p>
            <a:r>
              <a:rPr lang="en-US" altLang="en-US">
                <a:latin typeface="Andes Rounded" panose="02000000000000000000" pitchFamily="2" charset="0"/>
              </a:rPr>
              <a:t>Don’t camp or park your vehicle along streams and washes, particularly during threatening conditions.</a:t>
            </a:r>
          </a:p>
        </p:txBody>
      </p:sp>
      <p:pic>
        <p:nvPicPr>
          <p:cNvPr id="25603" name="Picture 1">
            <a:extLst>
              <a:ext uri="{FF2B5EF4-FFF2-40B4-BE49-F238E27FC236}">
                <a16:creationId xmlns:a16="http://schemas.microsoft.com/office/drawing/2014/main" id="{CE77A9A6-6940-1746-9271-23232E51D8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50812" y="131763"/>
            <a:ext cx="544513"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14">
            <a:extLst>
              <a:ext uri="{FF2B5EF4-FFF2-40B4-BE49-F238E27FC236}">
                <a16:creationId xmlns:a16="http://schemas.microsoft.com/office/drawing/2014/main" id="{C94F2726-18A9-DC41-A4A5-88BE785FFA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4300" y="430213"/>
            <a:ext cx="11049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605" name="Straight Connector 9">
            <a:extLst>
              <a:ext uri="{FF2B5EF4-FFF2-40B4-BE49-F238E27FC236}">
                <a16:creationId xmlns:a16="http://schemas.microsoft.com/office/drawing/2014/main" id="{EAA4CD06-57E1-C241-92D3-A504F34C3BB3}"/>
              </a:ext>
            </a:extLst>
          </p:cNvPr>
          <p:cNvCxnSpPr>
            <a:cxnSpLocks/>
          </p:cNvCxnSpPr>
          <p:nvPr/>
        </p:nvCxnSpPr>
        <p:spPr bwMode="auto">
          <a:xfrm>
            <a:off x="3924300" y="2362200"/>
            <a:ext cx="1295400" cy="0"/>
          </a:xfrm>
          <a:prstGeom prst="line">
            <a:avLst/>
          </a:prstGeom>
          <a:noFill/>
          <a:ln w="25400" algn="ctr">
            <a:solidFill>
              <a:srgbClr val="FFE7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 Placeholder 5">
            <a:extLst>
              <a:ext uri="{FF2B5EF4-FFF2-40B4-BE49-F238E27FC236}">
                <a16:creationId xmlns:a16="http://schemas.microsoft.com/office/drawing/2014/main" id="{D81B6091-495A-1B4B-8EFD-2985341CE2EC}"/>
              </a:ext>
            </a:extLst>
          </p:cNvPr>
          <p:cNvSpPr>
            <a:spLocks noGrp="1"/>
          </p:cNvSpPr>
          <p:nvPr>
            <p:ph type="body" sz="quarter" idx="13"/>
          </p:nvPr>
        </p:nvSpPr>
        <p:spPr>
          <a:xfrm>
            <a:off x="685800" y="1524000"/>
            <a:ext cx="7772400" cy="457200"/>
          </a:xfrm>
        </p:spPr>
        <p:txBody>
          <a:bodyPr/>
          <a:lstStyle/>
          <a:p>
            <a:pPr>
              <a:defRPr/>
            </a:pPr>
            <a:r>
              <a:rPr lang="en-US" dirty="0"/>
              <a:t>FLOOD SAFETY</a:t>
            </a:r>
          </a:p>
        </p:txBody>
      </p:sp>
      <p:sp>
        <p:nvSpPr>
          <p:cNvPr id="25607" name="Text Placeholder 6">
            <a:extLst>
              <a:ext uri="{FF2B5EF4-FFF2-40B4-BE49-F238E27FC236}">
                <a16:creationId xmlns:a16="http://schemas.microsoft.com/office/drawing/2014/main" id="{EDA8737F-57D9-B84F-84F7-4880ED9444A7}"/>
              </a:ext>
            </a:extLst>
          </p:cNvPr>
          <p:cNvSpPr>
            <a:spLocks noGrp="1" noChangeArrowheads="1"/>
          </p:cNvSpPr>
          <p:nvPr>
            <p:ph type="body" sz="quarter" idx="14"/>
          </p:nvPr>
        </p:nvSpPr>
        <p:spPr bwMode="auto">
          <a:xfrm>
            <a:off x="852488" y="371475"/>
            <a:ext cx="2195512" cy="25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latin typeface="Andes Rounded" panose="02000000000000000000" pitchFamily="2" charset="0"/>
              </a:rPr>
              <a:t>SEVERE WEATHER</a:t>
            </a:r>
          </a:p>
        </p:txBody>
      </p:sp>
      <p:pic>
        <p:nvPicPr>
          <p:cNvPr id="25608" name="Picture 3">
            <a:extLst>
              <a:ext uri="{FF2B5EF4-FFF2-40B4-BE49-F238E27FC236}">
                <a16:creationId xmlns:a16="http://schemas.microsoft.com/office/drawing/2014/main" id="{AE92D732-AEA4-FB4A-973E-EF5043FF6E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313" y="352425"/>
            <a:ext cx="417512"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blank">
  <a:themeElements>
    <a:clrScheme name="blank 13">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CC00"/>
      </a:folHlink>
    </a:clrScheme>
    <a:fontScheme name="blank">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Unicode MS" panose="020B060402020202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Unicode MS" panose="020B0604020202020204" pitchFamily="34" charset="-128"/>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algn="l">
          <a:defRPr sz="9600" b="0" dirty="0" smtClean="0">
            <a:effectLst>
              <a:outerShdw blurRad="38100" dist="38100" dir="2700000" algn="tl">
                <a:srgbClr val="000000">
                  <a:alpha val="43137"/>
                </a:srgbClr>
              </a:outerShdw>
            </a:effectLst>
          </a:defRPr>
        </a:defPPr>
      </a:lstStyle>
    </a:txDef>
  </a:objectDefaults>
  <a:extraClrSchemeLst>
    <a:extraClrScheme>
      <a:clrScheme name="blank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blank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blank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blank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blank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blank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blank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blank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blank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
      <a:clrScheme name="blank 10">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3399FF"/>
        </a:hlink>
        <a:folHlink>
          <a:srgbClr val="FFCC00"/>
        </a:folHlink>
      </a:clrScheme>
      <a:clrMap bg1="dk2" tx1="lt1" bg2="dk1" tx2="lt2" accent1="accent1" accent2="accent2" accent3="accent3" accent4="accent4" accent5="accent5" accent6="accent6" hlink="hlink" folHlink="folHlink"/>
    </a:extraClrScheme>
    <a:extraClrScheme>
      <a:clrScheme name="blank 1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5050"/>
        </a:hlink>
        <a:folHlink>
          <a:srgbClr val="FFCC00"/>
        </a:folHlink>
      </a:clrScheme>
      <a:clrMap bg1="dk2" tx1="lt1" bg2="dk1" tx2="lt2" accent1="accent1" accent2="accent2" accent3="accent3" accent4="accent4" accent5="accent5" accent6="accent6" hlink="hlink" folHlink="folHlink"/>
    </a:extraClrScheme>
    <a:extraClrScheme>
      <a:clrScheme name="blank 12">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FF66"/>
        </a:hlink>
        <a:folHlink>
          <a:srgbClr val="FFCC00"/>
        </a:folHlink>
      </a:clrScheme>
      <a:clrMap bg1="dk2" tx1="lt1" bg2="dk1" tx2="lt2" accent1="accent1" accent2="accent2" accent3="accent3" accent4="accent4" accent5="accent5" accent6="accent6" hlink="hlink" folHlink="folHlink"/>
    </a:extraClrScheme>
    <a:extraClrScheme>
      <a:clrScheme name="blank 13">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CC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E2AED494E854E4A9D94514A95440435" ma:contentTypeVersion="0" ma:contentTypeDescription="Create a new document." ma:contentTypeScope="" ma:versionID="b7e2cd3aaea30c94073380d34906f7cf">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AC2D9D75-652D-4BFB-8355-D016F2FC03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blank</Template>
  <TotalTime>1464</TotalTime>
  <Words>914</Words>
  <Application>Microsoft Office PowerPoint</Application>
  <PresentationFormat>On-screen Show (4:3)</PresentationFormat>
  <Paragraphs>188</Paragraphs>
  <Slides>32</Slides>
  <Notes>19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32</vt:i4>
      </vt:variant>
    </vt:vector>
  </HeadingPairs>
  <TitlesOfParts>
    <vt:vector size="44" baseType="lpstr">
      <vt:lpstr>Andes Rounded</vt:lpstr>
      <vt:lpstr>Andes Rounded Black</vt:lpstr>
      <vt:lpstr>Andes Rounded Book</vt:lpstr>
      <vt:lpstr>Andes Rounded Medium</vt:lpstr>
      <vt:lpstr>Andes Rounded SemiBold</vt:lpstr>
      <vt:lpstr>Arial</vt:lpstr>
      <vt:lpstr>Arial Unicode MS</vt:lpstr>
      <vt:lpstr>FreightMicro Pro Book</vt:lpstr>
      <vt:lpstr>FreightMicro Pro Medium</vt:lpstr>
      <vt:lpstr>Garamond</vt:lpstr>
      <vt:lpstr>Wingdings</vt:lpstr>
      <vt:lpstr>blank</vt:lpstr>
      <vt:lpstr>DO YOU KNOW WHAT TO DO?</vt:lpstr>
      <vt:lpstr>IN CASE OF EMERGENCY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THINK PREPARE ACT</vt:lpstr>
      <vt:lpstr>QUESTIONS?</vt:lpstr>
    </vt:vector>
  </TitlesOfParts>
  <Company>NCTCOG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Patrick Cunningham</dc:creator>
  <cp:lastModifiedBy>Donna Insixiengmay</cp:lastModifiedBy>
  <cp:revision>114</cp:revision>
  <dcterms:created xsi:type="dcterms:W3CDTF">2007-05-23T15:57:50Z</dcterms:created>
  <dcterms:modified xsi:type="dcterms:W3CDTF">2018-10-31T14:22:30Z</dcterms:modified>
</cp:coreProperties>
</file>