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57" r:id="rId7"/>
    <p:sldId id="271" r:id="rId8"/>
    <p:sldId id="262" r:id="rId9"/>
    <p:sldId id="264" r:id="rId10"/>
    <p:sldId id="265" r:id="rId11"/>
    <p:sldId id="263" r:id="rId12"/>
    <p:sldId id="266" r:id="rId13"/>
    <p:sldId id="267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30F51D-CA5F-3C5E-210D-E3DB62755787}" name="Quiros, David@ARB" initials="QD" userId="S::david.quiros@arb.ca.gov::74149d68-89f7-47e4-ac7b-97f2de260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F3B87-CA8A-4B11-AB3F-30837AB88D12}" v="313" dt="2024-08-08T22:19:45.625"/>
    <p1510:client id="{711EC60C-6403-0370-4CA3-7359E7790C8D}" v="3" dt="2024-08-08T18:56:49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ros, David@ARB" userId="S::david.quiros@arb.ca.gov::74149d68-89f7-47e4-ac7b-97f2de260620" providerId="AD" clId="Web-{711EC60C-6403-0370-4CA3-7359E7790C8D}"/>
    <pc:docChg chg="mod">
      <pc:chgData name="Quiros, David@ARB" userId="S::david.quiros@arb.ca.gov::74149d68-89f7-47e4-ac7b-97f2de260620" providerId="AD" clId="Web-{711EC60C-6403-0370-4CA3-7359E7790C8D}" dt="2024-08-08T18:55:35.251" v="0"/>
      <pc:docMkLst>
        <pc:docMk/>
      </pc:docMkLst>
    </pc:docChg>
  </pc:docChgLst>
  <pc:docChgLst>
    <pc:chgData name="Forestieri, Sara@ARB" userId="b53a219c-02d3-446b-b816-f89e669dbf59" providerId="ADAL" clId="{40FF3B87-CA8A-4B11-AB3F-30837AB88D12}"/>
    <pc:docChg chg="undo custSel addSld modSld sldOrd">
      <pc:chgData name="Forestieri, Sara@ARB" userId="b53a219c-02d3-446b-b816-f89e669dbf59" providerId="ADAL" clId="{40FF3B87-CA8A-4B11-AB3F-30837AB88D12}" dt="2024-08-08T22:20:18.148" v="3868" actId="20577"/>
      <pc:docMkLst>
        <pc:docMk/>
      </pc:docMkLst>
      <pc:sldChg chg="modSp mod">
        <pc:chgData name="Forestieri, Sara@ARB" userId="b53a219c-02d3-446b-b816-f89e669dbf59" providerId="ADAL" clId="{40FF3B87-CA8A-4B11-AB3F-30837AB88D12}" dt="2024-08-08T22:20:18.148" v="3868" actId="20577"/>
        <pc:sldMkLst>
          <pc:docMk/>
          <pc:sldMk cId="700717589" sldId="256"/>
        </pc:sldMkLst>
        <pc:spChg chg="mod">
          <ac:chgData name="Forestieri, Sara@ARB" userId="b53a219c-02d3-446b-b816-f89e669dbf59" providerId="ADAL" clId="{40FF3B87-CA8A-4B11-AB3F-30837AB88D12}" dt="2024-08-08T22:20:18.148" v="3868" actId="20577"/>
          <ac:spMkLst>
            <pc:docMk/>
            <pc:sldMk cId="700717589" sldId="256"/>
            <ac:spMk id="3" creationId="{E58BDAA9-8D7C-2254-FEFF-B7539B85AA99}"/>
          </ac:spMkLst>
        </pc:spChg>
      </pc:sldChg>
      <pc:sldChg chg="addSp delSp modSp mod ord chgLayout">
        <pc:chgData name="Forestieri, Sara@ARB" userId="b53a219c-02d3-446b-b816-f89e669dbf59" providerId="ADAL" clId="{40FF3B87-CA8A-4B11-AB3F-30837AB88D12}" dt="2024-08-08T20:57:27.338" v="3815" actId="20577"/>
        <pc:sldMkLst>
          <pc:docMk/>
          <pc:sldMk cId="2191255796" sldId="257"/>
        </pc:sldMkLst>
        <pc:spChg chg="mod ord">
          <ac:chgData name="Forestieri, Sara@ARB" userId="b53a219c-02d3-446b-b816-f89e669dbf59" providerId="ADAL" clId="{40FF3B87-CA8A-4B11-AB3F-30837AB88D12}" dt="2024-08-07T15:18:11.953" v="2716" actId="20577"/>
          <ac:spMkLst>
            <pc:docMk/>
            <pc:sldMk cId="2191255796" sldId="257"/>
            <ac:spMk id="2" creationId="{1726F643-1567-9ED3-1D1B-66373B2393FA}"/>
          </ac:spMkLst>
        </pc:spChg>
        <pc:spChg chg="add mod ord">
          <ac:chgData name="Forestieri, Sara@ARB" userId="b53a219c-02d3-446b-b816-f89e669dbf59" providerId="ADAL" clId="{40FF3B87-CA8A-4B11-AB3F-30837AB88D12}" dt="2024-08-08T20:57:27.338" v="3815" actId="20577"/>
          <ac:spMkLst>
            <pc:docMk/>
            <pc:sldMk cId="2191255796" sldId="257"/>
            <ac:spMk id="3" creationId="{013E5E08-84FD-DE48-90B9-9E43A409EFAC}"/>
          </ac:spMkLst>
        </pc:spChg>
        <pc:spChg chg="del">
          <ac:chgData name="Forestieri, Sara@ARB" userId="b53a219c-02d3-446b-b816-f89e669dbf59" providerId="ADAL" clId="{40FF3B87-CA8A-4B11-AB3F-30837AB88D12}" dt="2024-08-06T20:10:46.758" v="1637" actId="478"/>
          <ac:spMkLst>
            <pc:docMk/>
            <pc:sldMk cId="2191255796" sldId="257"/>
            <ac:spMk id="3" creationId="{8E37A255-4051-9196-1C65-0A7BDB123DF1}"/>
          </ac:spMkLst>
        </pc:spChg>
        <pc:spChg chg="add del mod">
          <ac:chgData name="Forestieri, Sara@ARB" userId="b53a219c-02d3-446b-b816-f89e669dbf59" providerId="ADAL" clId="{40FF3B87-CA8A-4B11-AB3F-30837AB88D12}" dt="2024-08-06T20:10:49.433" v="1638" actId="478"/>
          <ac:spMkLst>
            <pc:docMk/>
            <pc:sldMk cId="2191255796" sldId="257"/>
            <ac:spMk id="5" creationId="{186CB0F2-932B-0FA0-19B0-8AD97B7A9607}"/>
          </ac:spMkLst>
        </pc:spChg>
        <pc:picChg chg="add del mod">
          <ac:chgData name="Forestieri, Sara@ARB" userId="b53a219c-02d3-446b-b816-f89e669dbf59" providerId="ADAL" clId="{40FF3B87-CA8A-4B11-AB3F-30837AB88D12}" dt="2024-08-07T15:18:02.045" v="2715" actId="478"/>
          <ac:picMkLst>
            <pc:docMk/>
            <pc:sldMk cId="2191255796" sldId="257"/>
            <ac:picMk id="6" creationId="{F9A5D5CA-9D96-0CA1-5336-5305ABF556FB}"/>
          </ac:picMkLst>
        </pc:picChg>
        <pc:picChg chg="del">
          <ac:chgData name="Forestieri, Sara@ARB" userId="b53a219c-02d3-446b-b816-f89e669dbf59" providerId="ADAL" clId="{40FF3B87-CA8A-4B11-AB3F-30837AB88D12}" dt="2024-08-06T20:10:50.592" v="1639" actId="478"/>
          <ac:picMkLst>
            <pc:docMk/>
            <pc:sldMk cId="2191255796" sldId="257"/>
            <ac:picMk id="1026" creationId="{818CF8EB-6CDF-F2FF-F095-9D97EA19A7B8}"/>
          </ac:picMkLst>
        </pc:picChg>
      </pc:sldChg>
      <pc:sldChg chg="modSp mod ord">
        <pc:chgData name="Forestieri, Sara@ARB" userId="b53a219c-02d3-446b-b816-f89e669dbf59" providerId="ADAL" clId="{40FF3B87-CA8A-4B11-AB3F-30837AB88D12}" dt="2024-08-08T22:19:45.625" v="3860" actId="20577"/>
        <pc:sldMkLst>
          <pc:docMk/>
          <pc:sldMk cId="2202812408" sldId="260"/>
        </pc:sldMkLst>
        <pc:spChg chg="mod">
          <ac:chgData name="Forestieri, Sara@ARB" userId="b53a219c-02d3-446b-b816-f89e669dbf59" providerId="ADAL" clId="{40FF3B87-CA8A-4B11-AB3F-30837AB88D12}" dt="2024-08-05T17:55:11.546" v="33" actId="20577"/>
          <ac:spMkLst>
            <pc:docMk/>
            <pc:sldMk cId="2202812408" sldId="260"/>
            <ac:spMk id="2" creationId="{48141F67-56ED-AA5C-94CE-CCC03C8D3D92}"/>
          </ac:spMkLst>
        </pc:spChg>
        <pc:graphicFrameChg chg="mod">
          <ac:chgData name="Forestieri, Sara@ARB" userId="b53a219c-02d3-446b-b816-f89e669dbf59" providerId="ADAL" clId="{40FF3B87-CA8A-4B11-AB3F-30837AB88D12}" dt="2024-08-08T22:19:45.625" v="3860" actId="20577"/>
          <ac:graphicFrameMkLst>
            <pc:docMk/>
            <pc:sldMk cId="2202812408" sldId="260"/>
            <ac:graphicFrameMk id="7" creationId="{2362D326-5B23-B9C1-E5A8-DD59320A0683}"/>
          </ac:graphicFrameMkLst>
        </pc:graphicFrameChg>
      </pc:sldChg>
      <pc:sldChg chg="addSp modSp mod">
        <pc:chgData name="Forestieri, Sara@ARB" userId="b53a219c-02d3-446b-b816-f89e669dbf59" providerId="ADAL" clId="{40FF3B87-CA8A-4B11-AB3F-30837AB88D12}" dt="2024-08-06T17:23:45.507" v="1433" actId="693"/>
        <pc:sldMkLst>
          <pc:docMk/>
          <pc:sldMk cId="3936367060" sldId="264"/>
        </pc:sldMkLst>
        <pc:spChg chg="add mod">
          <ac:chgData name="Forestieri, Sara@ARB" userId="b53a219c-02d3-446b-b816-f89e669dbf59" providerId="ADAL" clId="{40FF3B87-CA8A-4B11-AB3F-30837AB88D12}" dt="2024-08-06T17:23:17.904" v="1422" actId="1076"/>
          <ac:spMkLst>
            <pc:docMk/>
            <pc:sldMk cId="3936367060" sldId="264"/>
            <ac:spMk id="3" creationId="{330A302A-1B05-A43E-9805-D1860341BB1B}"/>
          </ac:spMkLst>
        </pc:spChg>
        <pc:cxnChg chg="add mod">
          <ac:chgData name="Forestieri, Sara@ARB" userId="b53a219c-02d3-446b-b816-f89e669dbf59" providerId="ADAL" clId="{40FF3B87-CA8A-4B11-AB3F-30837AB88D12}" dt="2024-08-06T17:23:45.507" v="1433" actId="693"/>
          <ac:cxnSpMkLst>
            <pc:docMk/>
            <pc:sldMk cId="3936367060" sldId="264"/>
            <ac:cxnSpMk id="6" creationId="{73947171-2D6F-B045-2B9F-0D1C3CFB429E}"/>
          </ac:cxnSpMkLst>
        </pc:cxnChg>
      </pc:sldChg>
      <pc:sldChg chg="modSp mod">
        <pc:chgData name="Forestieri, Sara@ARB" userId="b53a219c-02d3-446b-b816-f89e669dbf59" providerId="ADAL" clId="{40FF3B87-CA8A-4B11-AB3F-30837AB88D12}" dt="2024-08-08T15:46:22.951" v="3461" actId="20577"/>
        <pc:sldMkLst>
          <pc:docMk/>
          <pc:sldMk cId="494623016" sldId="265"/>
        </pc:sldMkLst>
        <pc:spChg chg="mod">
          <ac:chgData name="Forestieri, Sara@ARB" userId="b53a219c-02d3-446b-b816-f89e669dbf59" providerId="ADAL" clId="{40FF3B87-CA8A-4B11-AB3F-30837AB88D12}" dt="2024-08-05T18:47:42.926" v="998" actId="207"/>
          <ac:spMkLst>
            <pc:docMk/>
            <pc:sldMk cId="494623016" sldId="265"/>
            <ac:spMk id="2" creationId="{53B6B8AD-D30C-4E22-7065-91C84CAE22C9}"/>
          </ac:spMkLst>
        </pc:spChg>
        <pc:spChg chg="mod">
          <ac:chgData name="Forestieri, Sara@ARB" userId="b53a219c-02d3-446b-b816-f89e669dbf59" providerId="ADAL" clId="{40FF3B87-CA8A-4B11-AB3F-30837AB88D12}" dt="2024-08-08T15:46:22.951" v="3461" actId="20577"/>
          <ac:spMkLst>
            <pc:docMk/>
            <pc:sldMk cId="494623016" sldId="265"/>
            <ac:spMk id="3" creationId="{9ABEB4A6-7F17-B203-F8E7-75FA2E0B2647}"/>
          </ac:spMkLst>
        </pc:spChg>
      </pc:sldChg>
      <pc:sldChg chg="modSp mod">
        <pc:chgData name="Forestieri, Sara@ARB" userId="b53a219c-02d3-446b-b816-f89e669dbf59" providerId="ADAL" clId="{40FF3B87-CA8A-4B11-AB3F-30837AB88D12}" dt="2024-08-07T15:39:24.723" v="3324" actId="1076"/>
        <pc:sldMkLst>
          <pc:docMk/>
          <pc:sldMk cId="3795656612" sldId="266"/>
        </pc:sldMkLst>
        <pc:spChg chg="mod">
          <ac:chgData name="Forestieri, Sara@ARB" userId="b53a219c-02d3-446b-b816-f89e669dbf59" providerId="ADAL" clId="{40FF3B87-CA8A-4B11-AB3F-30837AB88D12}" dt="2024-08-05T18:47:38.222" v="997" actId="207"/>
          <ac:spMkLst>
            <pc:docMk/>
            <pc:sldMk cId="3795656612" sldId="266"/>
            <ac:spMk id="2" creationId="{8E7F67AF-70AF-607A-4E97-7184E3F0354C}"/>
          </ac:spMkLst>
        </pc:spChg>
        <pc:spChg chg="mod">
          <ac:chgData name="Forestieri, Sara@ARB" userId="b53a219c-02d3-446b-b816-f89e669dbf59" providerId="ADAL" clId="{40FF3B87-CA8A-4B11-AB3F-30837AB88D12}" dt="2024-08-07T15:39:24.723" v="3324" actId="1076"/>
          <ac:spMkLst>
            <pc:docMk/>
            <pc:sldMk cId="3795656612" sldId="266"/>
            <ac:spMk id="6" creationId="{BC7C1A05-CFC6-7E51-1B70-9E2F0617E5AD}"/>
          </ac:spMkLst>
        </pc:spChg>
        <pc:graphicFrameChg chg="mod">
          <ac:chgData name="Forestieri, Sara@ARB" userId="b53a219c-02d3-446b-b816-f89e669dbf59" providerId="ADAL" clId="{40FF3B87-CA8A-4B11-AB3F-30837AB88D12}" dt="2024-08-07T15:39:24.723" v="3324" actId="1076"/>
          <ac:graphicFrameMkLst>
            <pc:docMk/>
            <pc:sldMk cId="3795656612" sldId="266"/>
            <ac:graphicFrameMk id="5" creationId="{608E585B-9E51-E955-79C6-5EFF828C4A6E}"/>
          </ac:graphicFrameMkLst>
        </pc:graphicFrameChg>
      </pc:sldChg>
      <pc:sldChg chg="addSp modSp mod">
        <pc:chgData name="Forestieri, Sara@ARB" userId="b53a219c-02d3-446b-b816-f89e669dbf59" providerId="ADAL" clId="{40FF3B87-CA8A-4B11-AB3F-30837AB88D12}" dt="2024-08-06T19:59:52.786" v="1636" actId="14100"/>
        <pc:sldMkLst>
          <pc:docMk/>
          <pc:sldMk cId="3916608859" sldId="267"/>
        </pc:sldMkLst>
        <pc:spChg chg="mod">
          <ac:chgData name="Forestieri, Sara@ARB" userId="b53a219c-02d3-446b-b816-f89e669dbf59" providerId="ADAL" clId="{40FF3B87-CA8A-4B11-AB3F-30837AB88D12}" dt="2024-08-05T18:46:49.981" v="911" actId="207"/>
          <ac:spMkLst>
            <pc:docMk/>
            <pc:sldMk cId="3916608859" sldId="267"/>
            <ac:spMk id="2" creationId="{76BFE9DB-4577-6102-A4DA-541165DFA8B5}"/>
          </ac:spMkLst>
        </pc:spChg>
        <pc:spChg chg="add mod">
          <ac:chgData name="Forestieri, Sara@ARB" userId="b53a219c-02d3-446b-b816-f89e669dbf59" providerId="ADAL" clId="{40FF3B87-CA8A-4B11-AB3F-30837AB88D12}" dt="2024-08-06T19:59:47.909" v="1635" actId="1035"/>
          <ac:spMkLst>
            <pc:docMk/>
            <pc:sldMk cId="3916608859" sldId="267"/>
            <ac:spMk id="3" creationId="{58851736-111C-419F-D0DE-5A939F1D5062}"/>
          </ac:spMkLst>
        </pc:spChg>
        <pc:cxnChg chg="add mod">
          <ac:chgData name="Forestieri, Sara@ARB" userId="b53a219c-02d3-446b-b816-f89e669dbf59" providerId="ADAL" clId="{40FF3B87-CA8A-4B11-AB3F-30837AB88D12}" dt="2024-08-06T19:59:52.786" v="1636" actId="14100"/>
          <ac:cxnSpMkLst>
            <pc:docMk/>
            <pc:sldMk cId="3916608859" sldId="267"/>
            <ac:cxnSpMk id="5" creationId="{DDC68EA2-2D0F-0D4B-14C7-7434A2D535E5}"/>
          </ac:cxnSpMkLst>
        </pc:cxnChg>
      </pc:sldChg>
      <pc:sldChg chg="modSp mod">
        <pc:chgData name="Forestieri, Sara@ARB" userId="b53a219c-02d3-446b-b816-f89e669dbf59" providerId="ADAL" clId="{40FF3B87-CA8A-4B11-AB3F-30837AB88D12}" dt="2024-08-07T21:51:02.342" v="3430" actId="20577"/>
        <pc:sldMkLst>
          <pc:docMk/>
          <pc:sldMk cId="1805128519" sldId="268"/>
        </pc:sldMkLst>
        <pc:spChg chg="mod">
          <ac:chgData name="Forestieri, Sara@ARB" userId="b53a219c-02d3-446b-b816-f89e669dbf59" providerId="ADAL" clId="{40FF3B87-CA8A-4B11-AB3F-30837AB88D12}" dt="2024-08-06T20:32:18.252" v="1789" actId="20577"/>
          <ac:spMkLst>
            <pc:docMk/>
            <pc:sldMk cId="1805128519" sldId="268"/>
            <ac:spMk id="2" creationId="{AF89FA07-997B-20DD-DA66-E12E96A1EF0A}"/>
          </ac:spMkLst>
        </pc:spChg>
        <pc:spChg chg="mod">
          <ac:chgData name="Forestieri, Sara@ARB" userId="b53a219c-02d3-446b-b816-f89e669dbf59" providerId="ADAL" clId="{40FF3B87-CA8A-4B11-AB3F-30837AB88D12}" dt="2024-08-07T21:51:02.342" v="3430" actId="20577"/>
          <ac:spMkLst>
            <pc:docMk/>
            <pc:sldMk cId="1805128519" sldId="268"/>
            <ac:spMk id="3" creationId="{E0827D18-BE22-AA11-8C09-A71A939E1009}"/>
          </ac:spMkLst>
        </pc:spChg>
      </pc:sldChg>
      <pc:sldChg chg="modSp mod">
        <pc:chgData name="Forestieri, Sara@ARB" userId="b53a219c-02d3-446b-b816-f89e669dbf59" providerId="ADAL" clId="{40FF3B87-CA8A-4B11-AB3F-30837AB88D12}" dt="2024-08-08T18:35:05.116" v="3462" actId="20577"/>
        <pc:sldMkLst>
          <pc:docMk/>
          <pc:sldMk cId="3582805200" sldId="269"/>
        </pc:sldMkLst>
        <pc:spChg chg="mod">
          <ac:chgData name="Forestieri, Sara@ARB" userId="b53a219c-02d3-446b-b816-f89e669dbf59" providerId="ADAL" clId="{40FF3B87-CA8A-4B11-AB3F-30837AB88D12}" dt="2024-08-05T18:46:46.759" v="910" actId="207"/>
          <ac:spMkLst>
            <pc:docMk/>
            <pc:sldMk cId="3582805200" sldId="269"/>
            <ac:spMk id="2" creationId="{CF812420-34B0-7388-EFB9-F925CE632E47}"/>
          </ac:spMkLst>
        </pc:spChg>
        <pc:spChg chg="mod">
          <ac:chgData name="Forestieri, Sara@ARB" userId="b53a219c-02d3-446b-b816-f89e669dbf59" providerId="ADAL" clId="{40FF3B87-CA8A-4B11-AB3F-30837AB88D12}" dt="2024-08-08T18:35:05.116" v="3462" actId="20577"/>
          <ac:spMkLst>
            <pc:docMk/>
            <pc:sldMk cId="3582805200" sldId="269"/>
            <ac:spMk id="3" creationId="{71B3C983-D8B9-99C3-2128-995298186959}"/>
          </ac:spMkLst>
        </pc:spChg>
      </pc:sldChg>
      <pc:sldChg chg="addSp delSp modSp new mod delCm">
        <pc:chgData name="Forestieri, Sara@ARB" userId="b53a219c-02d3-446b-b816-f89e669dbf59" providerId="ADAL" clId="{40FF3B87-CA8A-4B11-AB3F-30837AB88D12}" dt="2024-08-08T21:06:48.813" v="3853" actId="14100"/>
        <pc:sldMkLst>
          <pc:docMk/>
          <pc:sldMk cId="190633515" sldId="270"/>
        </pc:sldMkLst>
        <pc:spChg chg="mod">
          <ac:chgData name="Forestieri, Sara@ARB" userId="b53a219c-02d3-446b-b816-f89e669dbf59" providerId="ADAL" clId="{40FF3B87-CA8A-4B11-AB3F-30837AB88D12}" dt="2024-08-08T20:47:27.787" v="3463" actId="20577"/>
          <ac:spMkLst>
            <pc:docMk/>
            <pc:sldMk cId="190633515" sldId="270"/>
            <ac:spMk id="2" creationId="{0681E856-5B15-99F7-7D71-21824D500FE5}"/>
          </ac:spMkLst>
        </pc:spChg>
        <pc:spChg chg="del">
          <ac:chgData name="Forestieri, Sara@ARB" userId="b53a219c-02d3-446b-b816-f89e669dbf59" providerId="ADAL" clId="{40FF3B87-CA8A-4B11-AB3F-30837AB88D12}" dt="2024-08-06T17:21:40.435" v="1311" actId="478"/>
          <ac:spMkLst>
            <pc:docMk/>
            <pc:sldMk cId="190633515" sldId="270"/>
            <ac:spMk id="3" creationId="{62B25A4A-CD77-1361-D4DE-2CA6B549BFD2}"/>
          </ac:spMkLst>
        </pc:spChg>
        <pc:spChg chg="add mod">
          <ac:chgData name="Forestieri, Sara@ARB" userId="b53a219c-02d3-446b-b816-f89e669dbf59" providerId="ADAL" clId="{40FF3B87-CA8A-4B11-AB3F-30837AB88D12}" dt="2024-08-08T21:06:38.277" v="3851" actId="1076"/>
          <ac:spMkLst>
            <pc:docMk/>
            <pc:sldMk cId="190633515" sldId="270"/>
            <ac:spMk id="3" creationId="{B339718E-484A-D37F-3567-7062CE79CF0B}"/>
          </ac:spMkLst>
        </pc:spChg>
        <pc:graphicFrameChg chg="add del mod">
          <ac:chgData name="Forestieri, Sara@ARB" userId="b53a219c-02d3-446b-b816-f89e669dbf59" providerId="ADAL" clId="{40FF3B87-CA8A-4B11-AB3F-30837AB88D12}" dt="2024-08-06T20:27:38.710" v="1659" actId="478"/>
          <ac:graphicFrameMkLst>
            <pc:docMk/>
            <pc:sldMk cId="190633515" sldId="270"/>
            <ac:graphicFrameMk id="4" creationId="{DB3F122D-6558-2719-5159-69FAFB05C8CA}"/>
          </ac:graphicFrameMkLst>
        </pc:graphicFrameChg>
        <pc:graphicFrameChg chg="add mod">
          <ac:chgData name="Forestieri, Sara@ARB" userId="b53a219c-02d3-446b-b816-f89e669dbf59" providerId="ADAL" clId="{40FF3B87-CA8A-4B11-AB3F-30837AB88D12}" dt="2024-08-08T21:06:48.813" v="3853" actId="14100"/>
          <ac:graphicFrameMkLst>
            <pc:docMk/>
            <pc:sldMk cId="190633515" sldId="270"/>
            <ac:graphicFrameMk id="5" creationId="{DB3F122D-6558-2719-5159-69FAFB05C8CA}"/>
          </ac:graphicFrameMkLst>
        </pc:graphicFrameChg>
        <pc:graphicFrameChg chg="add mod">
          <ac:chgData name="Forestieri, Sara@ARB" userId="b53a219c-02d3-446b-b816-f89e669dbf59" providerId="ADAL" clId="{40FF3B87-CA8A-4B11-AB3F-30837AB88D12}" dt="2024-08-08T20:47:33.806" v="3480" actId="1035"/>
          <ac:graphicFrameMkLst>
            <pc:docMk/>
            <pc:sldMk cId="190633515" sldId="270"/>
            <ac:graphicFrameMk id="6" creationId="{23D8C3F4-8C67-4532-8B7C-74CAD829069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orestieri, Sara@ARB" userId="b53a219c-02d3-446b-b816-f89e669dbf59" providerId="ADAL" clId="{40FF3B87-CA8A-4B11-AB3F-30837AB88D12}" dt="2024-08-08T20:58:05.738" v="3816"/>
              <pc2:cmMkLst xmlns:pc2="http://schemas.microsoft.com/office/powerpoint/2019/9/main/command">
                <pc:docMk/>
                <pc:sldMk cId="190633515" sldId="270"/>
                <pc2:cmMk id="{863A2BA8-5917-46F9-91C0-F15931F7A937}"/>
              </pc2:cmMkLst>
            </pc226:cmChg>
          </p:ext>
        </pc:extLst>
      </pc:sldChg>
      <pc:sldChg chg="addSp delSp modSp add mod ord delCm">
        <pc:chgData name="Forestieri, Sara@ARB" userId="b53a219c-02d3-446b-b816-f89e669dbf59" providerId="ADAL" clId="{40FF3B87-CA8A-4B11-AB3F-30837AB88D12}" dt="2024-08-08T20:57:22.431" v="3810" actId="15"/>
        <pc:sldMkLst>
          <pc:docMk/>
          <pc:sldMk cId="2310033821" sldId="271"/>
        </pc:sldMkLst>
        <pc:spChg chg="mod">
          <ac:chgData name="Forestieri, Sara@ARB" userId="b53a219c-02d3-446b-b816-f89e669dbf59" providerId="ADAL" clId="{40FF3B87-CA8A-4B11-AB3F-30837AB88D12}" dt="2024-08-08T20:54:56.518" v="3644" actId="20577"/>
          <ac:spMkLst>
            <pc:docMk/>
            <pc:sldMk cId="2310033821" sldId="271"/>
            <ac:spMk id="2" creationId="{1726F643-1567-9ED3-1D1B-66373B2393FA}"/>
          </ac:spMkLst>
        </pc:spChg>
        <pc:spChg chg="del">
          <ac:chgData name="Forestieri, Sara@ARB" userId="b53a219c-02d3-446b-b816-f89e669dbf59" providerId="ADAL" clId="{40FF3B87-CA8A-4B11-AB3F-30837AB88D12}" dt="2024-08-07T15:23:59.486" v="2732" actId="478"/>
          <ac:spMkLst>
            <pc:docMk/>
            <pc:sldMk cId="2310033821" sldId="271"/>
            <ac:spMk id="3" creationId="{013E5E08-84FD-DE48-90B9-9E43A409EFAC}"/>
          </ac:spMkLst>
        </pc:spChg>
        <pc:spChg chg="add del mod">
          <ac:chgData name="Forestieri, Sara@ARB" userId="b53a219c-02d3-446b-b816-f89e669dbf59" providerId="ADAL" clId="{40FF3B87-CA8A-4B11-AB3F-30837AB88D12}" dt="2024-08-07T15:24:01.312" v="2733" actId="478"/>
          <ac:spMkLst>
            <pc:docMk/>
            <pc:sldMk cId="2310033821" sldId="271"/>
            <ac:spMk id="5" creationId="{5F43913C-C941-AD22-940B-97964B7D3958}"/>
          </ac:spMkLst>
        </pc:spChg>
        <pc:spChg chg="add mod">
          <ac:chgData name="Forestieri, Sara@ARB" userId="b53a219c-02d3-446b-b816-f89e669dbf59" providerId="ADAL" clId="{40FF3B87-CA8A-4B11-AB3F-30837AB88D12}" dt="2024-08-08T20:57:22.431" v="3810" actId="15"/>
          <ac:spMkLst>
            <pc:docMk/>
            <pc:sldMk cId="2310033821" sldId="271"/>
            <ac:spMk id="6" creationId="{08FE0E20-60BE-0D50-86F0-64F462DF8F00}"/>
          </ac:spMkLst>
        </pc:spChg>
        <pc:spChg chg="add mod">
          <ac:chgData name="Forestieri, Sara@ARB" userId="b53a219c-02d3-446b-b816-f89e669dbf59" providerId="ADAL" clId="{40FF3B87-CA8A-4B11-AB3F-30837AB88D12}" dt="2024-08-07T15:31:45.836" v="3248" actId="20577"/>
          <ac:spMkLst>
            <pc:docMk/>
            <pc:sldMk cId="2310033821" sldId="271"/>
            <ac:spMk id="7" creationId="{FB89CFCC-CF48-22A9-FCDD-50B95EEFA072}"/>
          </ac:spMkLst>
        </pc:spChg>
        <pc:picChg chg="add mod">
          <ac:chgData name="Forestieri, Sara@ARB" userId="b53a219c-02d3-446b-b816-f89e669dbf59" providerId="ADAL" clId="{40FF3B87-CA8A-4B11-AB3F-30837AB88D12}" dt="2024-08-07T15:28:17.322" v="3192" actId="1076"/>
          <ac:picMkLst>
            <pc:docMk/>
            <pc:sldMk cId="2310033821" sldId="271"/>
            <ac:picMk id="8" creationId="{6E9A0DC8-7D65-CD76-082B-6C7FCA938930}"/>
          </ac:picMkLst>
        </pc:picChg>
        <pc:picChg chg="add mod">
          <ac:chgData name="Forestieri, Sara@ARB" userId="b53a219c-02d3-446b-b816-f89e669dbf59" providerId="ADAL" clId="{40FF3B87-CA8A-4B11-AB3F-30837AB88D12}" dt="2024-08-07T15:28:22.774" v="3195" actId="1076"/>
          <ac:picMkLst>
            <pc:docMk/>
            <pc:sldMk cId="2310033821" sldId="271"/>
            <ac:picMk id="1026" creationId="{E0970B60-F9E5-1526-B585-B05C26D829B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orestieri, Sara@ARB" userId="b53a219c-02d3-446b-b816-f89e669dbf59" providerId="ADAL" clId="{40FF3B87-CA8A-4B11-AB3F-30837AB88D12}" dt="2024-08-08T20:54:29.068" v="3613"/>
              <pc2:cmMkLst xmlns:pc2="http://schemas.microsoft.com/office/powerpoint/2019/9/main/command">
                <pc:docMk/>
                <pc:sldMk cId="2310033821" sldId="271"/>
                <pc2:cmMk id="{B59E796F-49E0-422E-8A41-28D1B9AED33A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rb-my.sharepoint.com/personal/sara_forestieri_arb_ca_gov/Documents/Power%20Function%20MIL%20On%20-%20Before%20and%20After%20CT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arb-my.sharepoint.com/personal/sara_forestieri_arb_ca_gov/Documents/Power%20Function%20MIL%20On%20-%20Before%20and%20After%20CT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3626844259822"/>
          <c:y val="0.13133304006091492"/>
          <c:w val="0.75290833826208881"/>
          <c:h val="0.67164660456538139"/>
        </c:manualLayout>
      </c:layout>
      <c:scatterChart>
        <c:scatterStyle val="smoothMarker"/>
        <c:varyColors val="0"/>
        <c:ser>
          <c:idx val="0"/>
          <c:order val="0"/>
          <c:tx>
            <c:v>Baseline</c:v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9"/>
            <c:marker>
              <c:symbol val="none"/>
            </c:marker>
            <c:bubble3D val="0"/>
            <c:spPr>
              <a:ln w="38100" cap="rnd">
                <a:solidFill>
                  <a:schemeClr val="accent6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6-4E8D-9D73-BBE693457F0E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38100" cap="rnd">
                <a:solidFill>
                  <a:schemeClr val="accent6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56-4E8D-9D73-BBE693457F0E}"/>
              </c:ext>
            </c:extLst>
          </c:dPt>
          <c:xVal>
            <c:numRef>
              <c:f>'[Power Function MIL On - Before and After CTC.xlsx]Power Function'!$A$2:$A$203</c:f>
              <c:numCache>
                <c:formatCode>#,##0</c:formatCode>
                <c:ptCount val="202"/>
                <c:pt idx="0">
                  <c:v>0</c:v>
                </c:pt>
                <c:pt idx="1">
                  <c:v>10000</c:v>
                </c:pt>
                <c:pt idx="2">
                  <c:v>15000</c:v>
                </c:pt>
                <c:pt idx="3">
                  <c:v>20000</c:v>
                </c:pt>
                <c:pt idx="4">
                  <c:v>25000</c:v>
                </c:pt>
                <c:pt idx="5">
                  <c:v>30000</c:v>
                </c:pt>
                <c:pt idx="6">
                  <c:v>35000</c:v>
                </c:pt>
                <c:pt idx="7">
                  <c:v>40000</c:v>
                </c:pt>
                <c:pt idx="8">
                  <c:v>45000</c:v>
                </c:pt>
                <c:pt idx="9">
                  <c:v>50000</c:v>
                </c:pt>
                <c:pt idx="10">
                  <c:v>55000</c:v>
                </c:pt>
                <c:pt idx="11">
                  <c:v>60000</c:v>
                </c:pt>
                <c:pt idx="12">
                  <c:v>65000</c:v>
                </c:pt>
                <c:pt idx="13">
                  <c:v>70000</c:v>
                </c:pt>
                <c:pt idx="14">
                  <c:v>75000</c:v>
                </c:pt>
                <c:pt idx="15">
                  <c:v>80000</c:v>
                </c:pt>
                <c:pt idx="16">
                  <c:v>85000</c:v>
                </c:pt>
                <c:pt idx="17">
                  <c:v>90000</c:v>
                </c:pt>
                <c:pt idx="18">
                  <c:v>90249</c:v>
                </c:pt>
                <c:pt idx="19">
                  <c:v>95000</c:v>
                </c:pt>
                <c:pt idx="20">
                  <c:v>100000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157895.25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182192.66666666666</c:v>
                </c:pt>
                <c:pt idx="38">
                  <c:v>185000</c:v>
                </c:pt>
                <c:pt idx="39">
                  <c:v>190000</c:v>
                </c:pt>
                <c:pt idx="40">
                  <c:v>195000</c:v>
                </c:pt>
                <c:pt idx="41">
                  <c:v>200000</c:v>
                </c:pt>
                <c:pt idx="42">
                  <c:v>205000</c:v>
                </c:pt>
                <c:pt idx="43">
                  <c:v>210000</c:v>
                </c:pt>
                <c:pt idx="44">
                  <c:v>215000</c:v>
                </c:pt>
                <c:pt idx="45">
                  <c:v>220000</c:v>
                </c:pt>
                <c:pt idx="46">
                  <c:v>225000</c:v>
                </c:pt>
                <c:pt idx="47">
                  <c:v>230000</c:v>
                </c:pt>
                <c:pt idx="48">
                  <c:v>235000</c:v>
                </c:pt>
                <c:pt idx="49">
                  <c:v>240000</c:v>
                </c:pt>
                <c:pt idx="50">
                  <c:v>245000</c:v>
                </c:pt>
                <c:pt idx="51">
                  <c:v>250000</c:v>
                </c:pt>
                <c:pt idx="52">
                  <c:v>255000</c:v>
                </c:pt>
                <c:pt idx="53">
                  <c:v>260000</c:v>
                </c:pt>
                <c:pt idx="54">
                  <c:v>265000</c:v>
                </c:pt>
                <c:pt idx="55">
                  <c:v>270000</c:v>
                </c:pt>
                <c:pt idx="56">
                  <c:v>275000</c:v>
                </c:pt>
                <c:pt idx="57">
                  <c:v>280000</c:v>
                </c:pt>
                <c:pt idx="58">
                  <c:v>285000</c:v>
                </c:pt>
                <c:pt idx="59">
                  <c:v>289000</c:v>
                </c:pt>
                <c:pt idx="60">
                  <c:v>295000</c:v>
                </c:pt>
                <c:pt idx="61">
                  <c:v>300000</c:v>
                </c:pt>
                <c:pt idx="62">
                  <c:v>305000</c:v>
                </c:pt>
                <c:pt idx="63">
                  <c:v>310000</c:v>
                </c:pt>
                <c:pt idx="64">
                  <c:v>315000</c:v>
                </c:pt>
                <c:pt idx="65">
                  <c:v>320000</c:v>
                </c:pt>
                <c:pt idx="66">
                  <c:v>325000</c:v>
                </c:pt>
                <c:pt idx="67">
                  <c:v>330000</c:v>
                </c:pt>
                <c:pt idx="68">
                  <c:v>335000</c:v>
                </c:pt>
                <c:pt idx="69">
                  <c:v>340000</c:v>
                </c:pt>
                <c:pt idx="70">
                  <c:v>345000</c:v>
                </c:pt>
                <c:pt idx="71">
                  <c:v>351825.33333333331</c:v>
                </c:pt>
                <c:pt idx="72">
                  <c:v>355000</c:v>
                </c:pt>
                <c:pt idx="73">
                  <c:v>360000</c:v>
                </c:pt>
                <c:pt idx="74">
                  <c:v>365000</c:v>
                </c:pt>
                <c:pt idx="75">
                  <c:v>370000</c:v>
                </c:pt>
                <c:pt idx="76">
                  <c:v>375000</c:v>
                </c:pt>
                <c:pt idx="77">
                  <c:v>380000</c:v>
                </c:pt>
                <c:pt idx="78">
                  <c:v>385000</c:v>
                </c:pt>
                <c:pt idx="79">
                  <c:v>390000</c:v>
                </c:pt>
                <c:pt idx="80">
                  <c:v>395000</c:v>
                </c:pt>
                <c:pt idx="81">
                  <c:v>400000</c:v>
                </c:pt>
                <c:pt idx="82">
                  <c:v>405000</c:v>
                </c:pt>
                <c:pt idx="83">
                  <c:v>410000</c:v>
                </c:pt>
                <c:pt idx="84">
                  <c:v>415000</c:v>
                </c:pt>
                <c:pt idx="85">
                  <c:v>420000</c:v>
                </c:pt>
                <c:pt idx="86">
                  <c:v>425000</c:v>
                </c:pt>
                <c:pt idx="87">
                  <c:v>430000</c:v>
                </c:pt>
                <c:pt idx="88">
                  <c:v>435000</c:v>
                </c:pt>
                <c:pt idx="89">
                  <c:v>440000</c:v>
                </c:pt>
                <c:pt idx="90">
                  <c:v>445000</c:v>
                </c:pt>
                <c:pt idx="91">
                  <c:v>450000</c:v>
                </c:pt>
                <c:pt idx="92">
                  <c:v>455000</c:v>
                </c:pt>
                <c:pt idx="93">
                  <c:v>460000</c:v>
                </c:pt>
                <c:pt idx="94">
                  <c:v>465000</c:v>
                </c:pt>
                <c:pt idx="95">
                  <c:v>470000</c:v>
                </c:pt>
                <c:pt idx="96">
                  <c:v>475000</c:v>
                </c:pt>
                <c:pt idx="97">
                  <c:v>480000</c:v>
                </c:pt>
                <c:pt idx="98">
                  <c:v>485000</c:v>
                </c:pt>
                <c:pt idx="99">
                  <c:v>490000</c:v>
                </c:pt>
                <c:pt idx="100">
                  <c:v>495000</c:v>
                </c:pt>
                <c:pt idx="101">
                  <c:v>500000</c:v>
                </c:pt>
                <c:pt idx="102">
                  <c:v>505000</c:v>
                </c:pt>
                <c:pt idx="103">
                  <c:v>510000</c:v>
                </c:pt>
                <c:pt idx="104">
                  <c:v>515000</c:v>
                </c:pt>
                <c:pt idx="105">
                  <c:v>520000</c:v>
                </c:pt>
                <c:pt idx="106">
                  <c:v>525000</c:v>
                </c:pt>
                <c:pt idx="107">
                  <c:v>530000</c:v>
                </c:pt>
                <c:pt idx="108">
                  <c:v>535000</c:v>
                </c:pt>
                <c:pt idx="109">
                  <c:v>540000</c:v>
                </c:pt>
                <c:pt idx="110">
                  <c:v>545000</c:v>
                </c:pt>
                <c:pt idx="111">
                  <c:v>550000</c:v>
                </c:pt>
                <c:pt idx="112">
                  <c:v>555000</c:v>
                </c:pt>
                <c:pt idx="113">
                  <c:v>560000</c:v>
                </c:pt>
                <c:pt idx="114">
                  <c:v>565000</c:v>
                </c:pt>
                <c:pt idx="115">
                  <c:v>570000</c:v>
                </c:pt>
                <c:pt idx="116">
                  <c:v>575000</c:v>
                </c:pt>
                <c:pt idx="117">
                  <c:v>580000</c:v>
                </c:pt>
                <c:pt idx="118">
                  <c:v>585000</c:v>
                </c:pt>
                <c:pt idx="119">
                  <c:v>590000</c:v>
                </c:pt>
                <c:pt idx="120">
                  <c:v>595000</c:v>
                </c:pt>
                <c:pt idx="121">
                  <c:v>600000</c:v>
                </c:pt>
                <c:pt idx="122">
                  <c:v>605000</c:v>
                </c:pt>
                <c:pt idx="123">
                  <c:v>610000</c:v>
                </c:pt>
                <c:pt idx="124">
                  <c:v>615000</c:v>
                </c:pt>
                <c:pt idx="125">
                  <c:v>620000</c:v>
                </c:pt>
                <c:pt idx="126">
                  <c:v>625000</c:v>
                </c:pt>
                <c:pt idx="127">
                  <c:v>630000</c:v>
                </c:pt>
                <c:pt idx="128">
                  <c:v>635000</c:v>
                </c:pt>
                <c:pt idx="129">
                  <c:v>640000</c:v>
                </c:pt>
                <c:pt idx="130">
                  <c:v>645000</c:v>
                </c:pt>
                <c:pt idx="131">
                  <c:v>650000</c:v>
                </c:pt>
                <c:pt idx="132">
                  <c:v>655000</c:v>
                </c:pt>
                <c:pt idx="133">
                  <c:v>660000</c:v>
                </c:pt>
                <c:pt idx="134">
                  <c:v>665000</c:v>
                </c:pt>
                <c:pt idx="135">
                  <c:v>670000</c:v>
                </c:pt>
                <c:pt idx="136">
                  <c:v>675000</c:v>
                </c:pt>
                <c:pt idx="137">
                  <c:v>680000</c:v>
                </c:pt>
                <c:pt idx="138">
                  <c:v>685000</c:v>
                </c:pt>
                <c:pt idx="139">
                  <c:v>690000</c:v>
                </c:pt>
                <c:pt idx="140">
                  <c:v>695000</c:v>
                </c:pt>
                <c:pt idx="141">
                  <c:v>700000</c:v>
                </c:pt>
                <c:pt idx="142">
                  <c:v>705000</c:v>
                </c:pt>
                <c:pt idx="143">
                  <c:v>710000</c:v>
                </c:pt>
                <c:pt idx="144">
                  <c:v>715000</c:v>
                </c:pt>
                <c:pt idx="145">
                  <c:v>720000</c:v>
                </c:pt>
                <c:pt idx="146">
                  <c:v>725000</c:v>
                </c:pt>
                <c:pt idx="147">
                  <c:v>730000</c:v>
                </c:pt>
                <c:pt idx="148">
                  <c:v>735000</c:v>
                </c:pt>
                <c:pt idx="149">
                  <c:v>740000</c:v>
                </c:pt>
                <c:pt idx="150">
                  <c:v>745000</c:v>
                </c:pt>
                <c:pt idx="151">
                  <c:v>750000</c:v>
                </c:pt>
                <c:pt idx="152">
                  <c:v>755000</c:v>
                </c:pt>
                <c:pt idx="153">
                  <c:v>760000</c:v>
                </c:pt>
                <c:pt idx="154">
                  <c:v>765000</c:v>
                </c:pt>
                <c:pt idx="155">
                  <c:v>770000</c:v>
                </c:pt>
                <c:pt idx="156">
                  <c:v>775000</c:v>
                </c:pt>
                <c:pt idx="157">
                  <c:v>780000</c:v>
                </c:pt>
                <c:pt idx="158">
                  <c:v>785000</c:v>
                </c:pt>
                <c:pt idx="159">
                  <c:v>790000</c:v>
                </c:pt>
                <c:pt idx="160">
                  <c:v>795000</c:v>
                </c:pt>
                <c:pt idx="161">
                  <c:v>800000</c:v>
                </c:pt>
                <c:pt idx="162">
                  <c:v>805000</c:v>
                </c:pt>
                <c:pt idx="163">
                  <c:v>810000</c:v>
                </c:pt>
                <c:pt idx="164">
                  <c:v>815000</c:v>
                </c:pt>
                <c:pt idx="165">
                  <c:v>820000</c:v>
                </c:pt>
                <c:pt idx="166">
                  <c:v>825000</c:v>
                </c:pt>
                <c:pt idx="167">
                  <c:v>830000</c:v>
                </c:pt>
                <c:pt idx="168">
                  <c:v>835000</c:v>
                </c:pt>
                <c:pt idx="169">
                  <c:v>840000</c:v>
                </c:pt>
                <c:pt idx="170">
                  <c:v>845000</c:v>
                </c:pt>
                <c:pt idx="171">
                  <c:v>850000</c:v>
                </c:pt>
                <c:pt idx="172">
                  <c:v>855000</c:v>
                </c:pt>
                <c:pt idx="173">
                  <c:v>860000</c:v>
                </c:pt>
                <c:pt idx="174">
                  <c:v>865000</c:v>
                </c:pt>
                <c:pt idx="175">
                  <c:v>870000</c:v>
                </c:pt>
                <c:pt idx="176">
                  <c:v>875000</c:v>
                </c:pt>
                <c:pt idx="177">
                  <c:v>880000</c:v>
                </c:pt>
                <c:pt idx="178">
                  <c:v>885000</c:v>
                </c:pt>
                <c:pt idx="179">
                  <c:v>890000</c:v>
                </c:pt>
                <c:pt idx="180">
                  <c:v>895000</c:v>
                </c:pt>
                <c:pt idx="181">
                  <c:v>900000</c:v>
                </c:pt>
                <c:pt idx="182">
                  <c:v>905000</c:v>
                </c:pt>
                <c:pt idx="183">
                  <c:v>910000</c:v>
                </c:pt>
                <c:pt idx="184">
                  <c:v>915000</c:v>
                </c:pt>
                <c:pt idx="185">
                  <c:v>920000</c:v>
                </c:pt>
                <c:pt idx="186">
                  <c:v>925000</c:v>
                </c:pt>
                <c:pt idx="187">
                  <c:v>930000</c:v>
                </c:pt>
                <c:pt idx="188">
                  <c:v>935000</c:v>
                </c:pt>
                <c:pt idx="189">
                  <c:v>940000</c:v>
                </c:pt>
                <c:pt idx="190">
                  <c:v>945000</c:v>
                </c:pt>
                <c:pt idx="191">
                  <c:v>950000</c:v>
                </c:pt>
                <c:pt idx="192">
                  <c:v>955000</c:v>
                </c:pt>
                <c:pt idx="193">
                  <c:v>960000</c:v>
                </c:pt>
                <c:pt idx="194">
                  <c:v>965000</c:v>
                </c:pt>
                <c:pt idx="195">
                  <c:v>970000</c:v>
                </c:pt>
                <c:pt idx="196">
                  <c:v>975000</c:v>
                </c:pt>
                <c:pt idx="197">
                  <c:v>980000</c:v>
                </c:pt>
                <c:pt idx="198">
                  <c:v>985000</c:v>
                </c:pt>
                <c:pt idx="199">
                  <c:v>990000</c:v>
                </c:pt>
                <c:pt idx="200">
                  <c:v>995000</c:v>
                </c:pt>
                <c:pt idx="201">
                  <c:v>1000000</c:v>
                </c:pt>
              </c:numCache>
            </c:numRef>
          </c:xVal>
          <c:yVal>
            <c:numRef>
              <c:f>'[Power Function MIL On - Before and After CTC.xlsx]Power Function'!$E$2:$E$203</c:f>
              <c:numCache>
                <c:formatCode>General</c:formatCode>
                <c:ptCount val="202"/>
                <c:pt idx="0">
                  <c:v>0.6</c:v>
                </c:pt>
                <c:pt idx="1">
                  <c:v>1.2627800454325824</c:v>
                </c:pt>
                <c:pt idx="2">
                  <c:v>1.3687401128079781</c:v>
                </c:pt>
                <c:pt idx="3">
                  <c:v>1.4540420406310917</c:v>
                </c:pt>
                <c:pt idx="4">
                  <c:v>1.5266733977363591</c:v>
                </c:pt>
                <c:pt idx="5">
                  <c:v>1.5905795733922465</c:v>
                </c:pt>
                <c:pt idx="6">
                  <c:v>1.6480378290130129</c:v>
                </c:pt>
                <c:pt idx="7">
                  <c:v>1.7004975363874499</c:v>
                </c:pt>
                <c:pt idx="8">
                  <c:v>1.7489456543578057</c:v>
                </c:pt>
                <c:pt idx="9">
                  <c:v>1.7940885140631626</c:v>
                </c:pt>
                <c:pt idx="10">
                  <c:v>1.8364512838254665</c:v>
                </c:pt>
                <c:pt idx="11">
                  <c:v>1.876436437846023</c:v>
                </c:pt>
                <c:pt idx="12">
                  <c:v>1.914360108343963</c:v>
                </c:pt>
                <c:pt idx="13">
                  <c:v>1.9504757306998588</c:v>
                </c:pt>
                <c:pt idx="14">
                  <c:v>1.9849900058540597</c:v>
                </c:pt>
                <c:pt idx="15">
                  <c:v>2.0180740174100946</c:v>
                </c:pt>
                <c:pt idx="16">
                  <c:v>2.0498711823659805</c:v>
                </c:pt>
                <c:pt idx="17">
                  <c:v>2.080503068829608</c:v>
                </c:pt>
                <c:pt idx="18">
                  <c:v>2.0819999999999999</c:v>
                </c:pt>
                <c:pt idx="19">
                  <c:v>2.1100737385946391</c:v>
                </c:pt>
                <c:pt idx="20">
                  <c:v>2.1386730458655374</c:v>
                </c:pt>
                <c:pt idx="21">
                  <c:v>2.1663791822293912</c:v>
                </c:pt>
                <c:pt idx="22">
                  <c:v>2.1932606674813497</c:v>
                </c:pt>
                <c:pt idx="23">
                  <c:v>2.2193779264499889</c:v>
                </c:pt>
                <c:pt idx="24">
                  <c:v>2.2447845520189049</c:v>
                </c:pt>
                <c:pt idx="25">
                  <c:v>2.2695283271581634</c:v>
                </c:pt>
                <c:pt idx="26">
                  <c:v>2.2936520596686591</c:v>
                </c:pt>
                <c:pt idx="27">
                  <c:v>2.3171942697849381</c:v>
                </c:pt>
                <c:pt idx="28">
                  <c:v>2.3401897610192797</c:v>
                </c:pt>
                <c:pt idx="29">
                  <c:v>2.3626700975028307</c:v>
                </c:pt>
                <c:pt idx="30">
                  <c:v>2.3846640058109387</c:v>
                </c:pt>
                <c:pt idx="31">
                  <c:v>2.418465943665244</c:v>
                </c:pt>
                <c:pt idx="32">
                  <c:v>2.4272952481609358</c:v>
                </c:pt>
                <c:pt idx="33">
                  <c:v>2.4479786675724751</c:v>
                </c:pt>
                <c:pt idx="34">
                  <c:v>2.4682682916801988</c:v>
                </c:pt>
                <c:pt idx="35">
                  <c:v>2.4881828783957083</c:v>
                </c:pt>
                <c:pt idx="36">
                  <c:v>2.5077397860380333</c:v>
                </c:pt>
                <c:pt idx="37">
                  <c:v>2.5162074917015609</c:v>
                </c:pt>
                <c:pt idx="38">
                  <c:v>2.5269551134487669</c:v>
                </c:pt>
                <c:pt idx="39">
                  <c:v>2.5458438226984481</c:v>
                </c:pt>
                <c:pt idx="40">
                  <c:v>2.5644198469454174</c:v>
                </c:pt>
                <c:pt idx="41">
                  <c:v>2.5826961855759896</c:v>
                </c:pt>
                <c:pt idx="42">
                  <c:v>2.6006849884041912</c:v>
                </c:pt>
                <c:pt idx="43">
                  <c:v>2.6183976304237215</c:v>
                </c:pt>
                <c:pt idx="44">
                  <c:v>2.6358447783705485</c:v>
                </c:pt>
                <c:pt idx="45">
                  <c:v>2.6530364501618622</c:v>
                </c:pt>
                <c:pt idx="46">
                  <c:v>2.6699820681173385</c:v>
                </c:pt>
                <c:pt idx="47">
                  <c:v>2.6866905067361051</c:v>
                </c:pt>
                <c:pt idx="48">
                  <c:v>2.7031701356919178</c:v>
                </c:pt>
                <c:pt idx="49">
                  <c:v>2.7194288586161242</c:v>
                </c:pt>
                <c:pt idx="50">
                  <c:v>2.7354741481597795</c:v>
                </c:pt>
                <c:pt idx="51">
                  <c:v>2.7513130777601358</c:v>
                </c:pt>
                <c:pt idx="52">
                  <c:v>2.766952350480647</c:v>
                </c:pt>
                <c:pt idx="53">
                  <c:v>2.7823983252459068</c:v>
                </c:pt>
                <c:pt idx="54">
                  <c:v>2.7976570407521129</c:v>
                </c:pt>
                <c:pt idx="55">
                  <c:v>2.8127342372988249</c:v>
                </c:pt>
                <c:pt idx="56">
                  <c:v>2.8276353767576192</c:v>
                </c:pt>
                <c:pt idx="57">
                  <c:v>2.842365660867519</c:v>
                </c:pt>
                <c:pt idx="58">
                  <c:v>2.8569300480246107</c:v>
                </c:pt>
                <c:pt idx="59">
                  <c:v>2.8684652981193977</c:v>
                </c:pt>
                <c:pt idx="60">
                  <c:v>2.8855798397145418</c:v>
                </c:pt>
                <c:pt idx="61">
                  <c:v>2.8996740771953009</c:v>
                </c:pt>
                <c:pt idx="62">
                  <c:v>2.9136201088033538</c:v>
                </c:pt>
                <c:pt idx="63">
                  <c:v>2.9274218848395366</c:v>
                </c:pt>
                <c:pt idx="64">
                  <c:v>2.9410831886022999</c:v>
                </c:pt>
                <c:pt idx="65">
                  <c:v>2.9546076459744679</c:v>
                </c:pt>
                <c:pt idx="66">
                  <c:v>2.9679987343191443</c:v>
                </c:pt>
                <c:pt idx="67">
                  <c:v>2.9812597907443505</c:v>
                </c:pt>
                <c:pt idx="68">
                  <c:v>2.9943940197900449</c:v>
                </c:pt>
                <c:pt idx="69">
                  <c:v>3.0074045005858929</c:v>
                </c:pt>
                <c:pt idx="70">
                  <c:v>3.0202941935233936</c:v>
                </c:pt>
                <c:pt idx="71">
                  <c:v>3.0376996423116189</c:v>
                </c:pt>
                <c:pt idx="72">
                  <c:v>3.0457225006443602</c:v>
                </c:pt>
                <c:pt idx="73">
                  <c:v>3.0582664959347725</c:v>
                </c:pt>
                <c:pt idx="74">
                  <c:v>3.0707004761076084</c:v>
                </c:pt>
                <c:pt idx="75">
                  <c:v>3.0830268935151617</c:v>
                </c:pt>
                <c:pt idx="76">
                  <c:v>3.0952481135777177</c:v>
                </c:pt>
                <c:pt idx="77">
                  <c:v>3.1073664189786276</c:v>
                </c:pt>
                <c:pt idx="78">
                  <c:v>3.1193840136045989</c:v>
                </c:pt>
                <c:pt idx="79">
                  <c:v>3.1313030262498076</c:v>
                </c:pt>
                <c:pt idx="80">
                  <c:v>3.1431255141007859</c:v>
                </c:pt>
                <c:pt idx="81">
                  <c:v>3.1548534660176957</c:v>
                </c:pt>
                <c:pt idx="82">
                  <c:v>3.1664888056262428</c:v>
                </c:pt>
                <c:pt idx="83">
                  <c:v>3.1780333942333714</c:v>
                </c:pt>
                <c:pt idx="84">
                  <c:v>3.1894890335788038</c:v>
                </c:pt>
                <c:pt idx="85">
                  <c:v>3.2008574684335125</c:v>
                </c:pt>
                <c:pt idx="86">
                  <c:v>3.2121403890553566</c:v>
                </c:pt>
                <c:pt idx="87">
                  <c:v>3.2233394335113488</c:v>
                </c:pt>
                <c:pt idx="88">
                  <c:v>3.2344561898751878</c:v>
                </c:pt>
                <c:pt idx="89">
                  <c:v>3.2454921983081992</c:v>
                </c:pt>
                <c:pt idx="90">
                  <c:v>3.2564489530310383</c:v>
                </c:pt>
                <c:pt idx="91">
                  <c:v>3.2673279041931038</c:v>
                </c:pt>
                <c:pt idx="92">
                  <c:v>3.2781304596460039</c:v>
                </c:pt>
                <c:pt idx="93">
                  <c:v>3.2888579866270367</c:v>
                </c:pt>
                <c:pt idx="94">
                  <c:v>3.2995118133581425</c:v>
                </c:pt>
                <c:pt idx="95">
                  <c:v>3.3100932305654367</c:v>
                </c:pt>
                <c:pt idx="96">
                  <c:v>3.3206034929240973</c:v>
                </c:pt>
                <c:pt idx="97">
                  <c:v>3.331043820432976</c:v>
                </c:pt>
                <c:pt idx="98">
                  <c:v>3.3414153997230764</c:v>
                </c:pt>
                <c:pt idx="99">
                  <c:v>3.3517193853037242</c:v>
                </c:pt>
                <c:pt idx="100">
                  <c:v>3.3619569007499917</c:v>
                </c:pt>
                <c:pt idx="101">
                  <c:v>3.3721290398346948</c:v>
                </c:pt>
                <c:pt idx="102">
                  <c:v>3.3822368676081211</c:v>
                </c:pt>
                <c:pt idx="103">
                  <c:v>3.3922814214283439</c:v>
                </c:pt>
                <c:pt idx="104">
                  <c:v>3.4022637119448893</c:v>
                </c:pt>
                <c:pt idx="105">
                  <c:v>3.4121847240382577</c:v>
                </c:pt>
                <c:pt idx="106">
                  <c:v>3.422045417717726</c:v>
                </c:pt>
                <c:pt idx="107">
                  <c:v>3.43184672897962</c:v>
                </c:pt>
                <c:pt idx="108">
                  <c:v>3.4415895706281883</c:v>
                </c:pt>
                <c:pt idx="109">
                  <c:v>3.4512748330610323</c:v>
                </c:pt>
                <c:pt idx="110">
                  <c:v>3.4609033850209117</c:v>
                </c:pt>
                <c:pt idx="111">
                  <c:v>3.4704760743156804</c:v>
                </c:pt>
                <c:pt idx="112">
                  <c:v>3.4799937285080058</c:v>
                </c:pt>
                <c:pt idx="113">
                  <c:v>3.4894571555763347</c:v>
                </c:pt>
                <c:pt idx="114">
                  <c:v>3.4988671445486053</c:v>
                </c:pt>
                <c:pt idx="115">
                  <c:v>3.5082244661100512</c:v>
                </c:pt>
                <c:pt idx="116">
                  <c:v>3.5175298731863283</c:v>
                </c:pt>
                <c:pt idx="117">
                  <c:v>3.5267841015032637</c:v>
                </c:pt>
                <c:pt idx="118">
                  <c:v>3.5359878701242375</c:v>
                </c:pt>
                <c:pt idx="119">
                  <c:v>3.5451418819664</c:v>
                </c:pt>
                <c:pt idx="120">
                  <c:v>3.5542468242966048</c:v>
                </c:pt>
                <c:pt idx="121">
                  <c:v>3.5633033692081422</c:v>
                </c:pt>
                <c:pt idx="122">
                  <c:v>3.5723121740790593</c:v>
                </c:pt>
                <c:pt idx="123">
                  <c:v>3.5812738820129946</c:v>
                </c:pt>
                <c:pt idx="124">
                  <c:v>3.5901891222633191</c:v>
                </c:pt>
                <c:pt idx="125">
                  <c:v>3.59905851064131</c:v>
                </c:pt>
                <c:pt idx="126">
                  <c:v>3.6078826499091288</c:v>
                </c:pt>
                <c:pt idx="127">
                  <c:v>3.616662130158272</c:v>
                </c:pt>
                <c:pt idx="128">
                  <c:v>3.6253975291741094</c:v>
                </c:pt>
                <c:pt idx="129">
                  <c:v>3.6340894127871808</c:v>
                </c:pt>
                <c:pt idx="130">
                  <c:v>3.6427383352117917</c:v>
                </c:pt>
                <c:pt idx="131">
                  <c:v>3.6513448393724737</c:v>
                </c:pt>
                <c:pt idx="132">
                  <c:v>3.6599094572188462</c:v>
                </c:pt>
                <c:pt idx="133">
                  <c:v>3.6684327100293439</c:v>
                </c:pt>
                <c:pt idx="134">
                  <c:v>3.6769151087043426</c:v>
                </c:pt>
                <c:pt idx="135">
                  <c:v>3.6853571540490515</c:v>
                </c:pt>
                <c:pt idx="136">
                  <c:v>3.6937593370466795</c:v>
                </c:pt>
                <c:pt idx="137">
                  <c:v>3.7021221391222272</c:v>
                </c:pt>
                <c:pt idx="138">
                  <c:v>3.7104460323973227</c:v>
                </c:pt>
                <c:pt idx="139">
                  <c:v>3.7187314799364461</c:v>
                </c:pt>
                <c:pt idx="140">
                  <c:v>3.7269789359849073</c:v>
                </c:pt>
                <c:pt idx="141">
                  <c:v>3.7351888461989136</c:v>
                </c:pt>
                <c:pt idx="142">
                  <c:v>3.7433616478680327</c:v>
                </c:pt>
                <c:pt idx="143">
                  <c:v>3.7514977701303667</c:v>
                </c:pt>
                <c:pt idx="144">
                  <c:v>3.7595976341806963</c:v>
                </c:pt>
                <c:pt idx="145">
                  <c:v>3.7676616534719338</c:v>
                </c:pt>
                <c:pt idx="146">
                  <c:v>3.7756902339100713</c:v>
                </c:pt>
                <c:pt idx="147">
                  <c:v>3.7836837740429363</c:v>
                </c:pt>
                <c:pt idx="148">
                  <c:v>3.7916426652429438</c:v>
                </c:pt>
                <c:pt idx="149">
                  <c:v>3.7995672918841299</c:v>
                </c:pt>
                <c:pt idx="150">
                  <c:v>3.8074580315136277</c:v>
                </c:pt>
                <c:pt idx="151">
                  <c:v>3.8153152550178366</c:v>
                </c:pt>
                <c:pt idx="152">
                  <c:v>3.8231393267834486</c:v>
                </c:pt>
                <c:pt idx="153">
                  <c:v>3.8309306048535867</c:v>
                </c:pt>
                <c:pt idx="154">
                  <c:v>3.8386894410791239</c:v>
                </c:pt>
                <c:pt idx="155">
                  <c:v>3.8464161812655062</c:v>
                </c:pt>
                <c:pt idx="156">
                  <c:v>3.8541111653150968</c:v>
                </c:pt>
                <c:pt idx="157">
                  <c:v>3.8617747273653329</c:v>
                </c:pt>
                <c:pt idx="158">
                  <c:v>3.869407195922721</c:v>
                </c:pt>
                <c:pt idx="159">
                  <c:v>3.8770088939929597</c:v>
                </c:pt>
                <c:pt idx="160">
                  <c:v>3.8845801392071859</c:v>
                </c:pt>
                <c:pt idx="161">
                  <c:v>3.8921212439445996</c:v>
                </c:pt>
                <c:pt idx="162">
                  <c:v>3.8996325154515006</c:v>
                </c:pt>
                <c:pt idx="163">
                  <c:v>3.9071142559569512</c:v>
                </c:pt>
                <c:pt idx="164">
                  <c:v>3.9145667627850913</c:v>
                </c:pt>
                <c:pt idx="165">
                  <c:v>3.921990328464299</c:v>
                </c:pt>
                <c:pt idx="166">
                  <c:v>3.9293852408332608</c:v>
                </c:pt>
                <c:pt idx="167">
                  <c:v>3.9367517831440657</c:v>
                </c:pt>
                <c:pt idx="168">
                  <c:v>3.9440902341624331</c:v>
                </c:pt>
                <c:pt idx="169">
                  <c:v>3.9514008682651482</c:v>
                </c:pt>
                <c:pt idx="170">
                  <c:v>3.9586839555348519</c:v>
                </c:pt>
                <c:pt idx="171">
                  <c:v>3.9659397618521921</c:v>
                </c:pt>
                <c:pt idx="172">
                  <c:v>3.973168548985492</c:v>
                </c:pt>
                <c:pt idx="173">
                  <c:v>3.980370574677992</c:v>
                </c:pt>
                <c:pt idx="174">
                  <c:v>3.987546092732738</c:v>
                </c:pt>
                <c:pt idx="175">
                  <c:v>3.9946953530952065</c:v>
                </c:pt>
                <c:pt idx="176">
                  <c:v>4.0018186019337207</c:v>
                </c:pt>
                <c:pt idx="177">
                  <c:v>4.0089160817177723</c:v>
                </c:pt>
                <c:pt idx="178">
                  <c:v>4.0159880312942349</c:v>
                </c:pt>
                <c:pt idx="179">
                  <c:v>4.0230346859616333</c:v>
                </c:pt>
                <c:pt idx="180">
                  <c:v>4.0300562775424433</c:v>
                </c:pt>
                <c:pt idx="181">
                  <c:v>4.0370530344535682</c:v>
                </c:pt>
                <c:pt idx="182">
                  <c:v>4.0440251817749537</c:v>
                </c:pt>
                <c:pt idx="183">
                  <c:v>4.0509729413164894</c:v>
                </c:pt>
                <c:pt idx="184">
                  <c:v>4.057896531683185</c:v>
                </c:pt>
                <c:pt idx="185">
                  <c:v>4.0647961683387015</c:v>
                </c:pt>
                <c:pt idx="186">
                  <c:v>4.0716720636673163</c:v>
                </c:pt>
                <c:pt idx="187">
                  <c:v>4.0785244270342798</c:v>
                </c:pt>
                <c:pt idx="188">
                  <c:v>4.0853534648447258</c:v>
                </c:pt>
                <c:pt idx="189">
                  <c:v>4.0921593806010987</c:v>
                </c:pt>
                <c:pt idx="190">
                  <c:v>4.0989423749591678</c:v>
                </c:pt>
                <c:pt idx="191">
                  <c:v>4.1057026457826868</c:v>
                </c:pt>
                <c:pt idx="192">
                  <c:v>4.1124403881966813</c:v>
                </c:pt>
                <c:pt idx="193">
                  <c:v>4.1191557946395116</c:v>
                </c:pt>
                <c:pt idx="194">
                  <c:v>4.1258490549136093</c:v>
                </c:pt>
                <c:pt idx="195">
                  <c:v>4.1325203562350605</c:v>
                </c:pt>
                <c:pt idx="196">
                  <c:v>4.1391698832819515</c:v>
                </c:pt>
                <c:pt idx="197">
                  <c:v>4.1457978182416122</c:v>
                </c:pt>
                <c:pt idx="198">
                  <c:v>4.1524043408567195</c:v>
                </c:pt>
                <c:pt idx="199">
                  <c:v>4.1589896284703221</c:v>
                </c:pt>
                <c:pt idx="200">
                  <c:v>4.1655538560698187</c:v>
                </c:pt>
                <c:pt idx="201">
                  <c:v>4.1720971963298989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556-4E8D-9D73-BBE693457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661679"/>
        <c:axId val="588662511"/>
      </c:scatterChart>
      <c:valAx>
        <c:axId val="588661679"/>
        <c:scaling>
          <c:orientation val="minMax"/>
          <c:max val="1000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chemeClr val="tx1">
                        <a:lumMod val="50000"/>
                      </a:schemeClr>
                    </a:solidFill>
                  </a:rPr>
                  <a:t>Odometer Mileage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8662511"/>
        <c:crosses val="autoZero"/>
        <c:crossBetween val="midCat"/>
        <c:majorUnit val="250000"/>
      </c:valAx>
      <c:valAx>
        <c:axId val="588662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chemeClr val="tx1">
                        <a:lumMod val="50000"/>
                      </a:schemeClr>
                    </a:solidFill>
                  </a:rPr>
                  <a:t>NOx (g/mile)</a:t>
                </a:r>
              </a:p>
            </c:rich>
          </c:tx>
          <c:layout>
            <c:manualLayout>
              <c:xMode val="edge"/>
              <c:yMode val="edge"/>
              <c:x val="1.092075112593935E-2"/>
              <c:y val="0.28349401095730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86616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37332643275964E-6"/>
          <c:y val="3.3434469968113487E-2"/>
          <c:w val="0.99999434925449715"/>
          <c:h val="0.88750000692052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476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Sheet1!$A$2:$A$92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</c:numCache>
            </c:numRef>
          </c:xVal>
          <c:yVal>
            <c:numRef>
              <c:f>Sheet1!$B$2:$B$92</c:f>
              <c:numCache>
                <c:formatCode>General</c:formatCode>
                <c:ptCount val="91"/>
                <c:pt idx="0">
                  <c:v>100</c:v>
                </c:pt>
                <c:pt idx="1">
                  <c:v>90</c:v>
                </c:pt>
                <c:pt idx="2">
                  <c:v>81</c:v>
                </c:pt>
                <c:pt idx="3">
                  <c:v>72.900000000000006</c:v>
                </c:pt>
                <c:pt idx="4">
                  <c:v>65.610000000000014</c:v>
                </c:pt>
                <c:pt idx="5">
                  <c:v>59.049000000000014</c:v>
                </c:pt>
                <c:pt idx="6">
                  <c:v>53.144100000000016</c:v>
                </c:pt>
                <c:pt idx="7">
                  <c:v>47.829690000000014</c:v>
                </c:pt>
                <c:pt idx="8">
                  <c:v>43.046721000000012</c:v>
                </c:pt>
                <c:pt idx="9">
                  <c:v>38.742048900000015</c:v>
                </c:pt>
                <c:pt idx="10">
                  <c:v>34.867844010000013</c:v>
                </c:pt>
                <c:pt idx="11">
                  <c:v>31.381059609000012</c:v>
                </c:pt>
                <c:pt idx="12">
                  <c:v>28.242953648100013</c:v>
                </c:pt>
                <c:pt idx="13">
                  <c:v>25.418658283290011</c:v>
                </c:pt>
                <c:pt idx="14">
                  <c:v>22.876792454961009</c:v>
                </c:pt>
                <c:pt idx="15">
                  <c:v>20.589113209464909</c:v>
                </c:pt>
                <c:pt idx="16">
                  <c:v>18.53020188851842</c:v>
                </c:pt>
                <c:pt idx="17">
                  <c:v>16.67718169966658</c:v>
                </c:pt>
                <c:pt idx="18">
                  <c:v>15.009463529699921</c:v>
                </c:pt>
                <c:pt idx="19">
                  <c:v>13.50851717672993</c:v>
                </c:pt>
                <c:pt idx="20">
                  <c:v>12.157665459056936</c:v>
                </c:pt>
                <c:pt idx="21">
                  <c:v>10.941898913151244</c:v>
                </c:pt>
                <c:pt idx="22">
                  <c:v>9.8477090218361187</c:v>
                </c:pt>
                <c:pt idx="23">
                  <c:v>8.8629381196525063</c:v>
                </c:pt>
                <c:pt idx="24">
                  <c:v>7.9766443076872555</c:v>
                </c:pt>
                <c:pt idx="25">
                  <c:v>7.1789798769185298</c:v>
                </c:pt>
                <c:pt idx="26">
                  <c:v>6.4610818892266773</c:v>
                </c:pt>
                <c:pt idx="27">
                  <c:v>5.8149737003040096</c:v>
                </c:pt>
                <c:pt idx="28">
                  <c:v>5.2334763302736089</c:v>
                </c:pt>
                <c:pt idx="29">
                  <c:v>4.7101286972462484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49-4C7A-9C63-C8613544D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426367"/>
        <c:axId val="1213414303"/>
      </c:scatterChart>
      <c:valAx>
        <c:axId val="1213426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13414303"/>
        <c:crosses val="autoZero"/>
        <c:crossBetween val="midCat"/>
      </c:valAx>
      <c:valAx>
        <c:axId val="121341430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rgbClr val="000000"/>
                    </a:solidFill>
                    <a:latin typeface="Avenir LT Std 55 Roman" panose="020B0503020203020204" pitchFamily="34" charset="0"/>
                  </a:rPr>
                  <a:t>MIL ON</a:t>
                </a:r>
              </a:p>
            </c:rich>
          </c:tx>
          <c:layout>
            <c:manualLayout>
              <c:xMode val="edge"/>
              <c:yMode val="edge"/>
              <c:x val="0"/>
              <c:y val="0.4155237955792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crossAx val="1213426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0045190632161E-2"/>
          <c:y val="3.8599759224311837E-2"/>
          <c:w val="0.92500000000000004"/>
          <c:h val="0.88750000692052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476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Sheet1!$A$2:$A$92</c:f>
              <c:numCache>
                <c:formatCode>General</c:formatCode>
                <c:ptCount val="91"/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Sheet1!$B$2:$B$92</c:f>
              <c:numCache>
                <c:formatCode>General</c:formatCode>
                <c:ptCount val="91"/>
                <c:pt idx="61">
                  <c:v>44.154406818188818</c:v>
                </c:pt>
                <c:pt idx="62">
                  <c:v>39.738966136369939</c:v>
                </c:pt>
                <c:pt idx="63">
                  <c:v>35.765069522732944</c:v>
                </c:pt>
                <c:pt idx="64">
                  <c:v>32.188562570459652</c:v>
                </c:pt>
                <c:pt idx="65">
                  <c:v>28.969706313413688</c:v>
                </c:pt>
                <c:pt idx="66">
                  <c:v>26.07273568207232</c:v>
                </c:pt>
                <c:pt idx="67">
                  <c:v>23.46546211386509</c:v>
                </c:pt>
                <c:pt idx="68">
                  <c:v>21.11891590247858</c:v>
                </c:pt>
                <c:pt idx="69">
                  <c:v>19.007024312230723</c:v>
                </c:pt>
                <c:pt idx="70">
                  <c:v>17.106321881007652</c:v>
                </c:pt>
                <c:pt idx="71">
                  <c:v>15.395689692906886</c:v>
                </c:pt>
                <c:pt idx="72">
                  <c:v>13.856120723616199</c:v>
                </c:pt>
                <c:pt idx="73">
                  <c:v>12.47050865125458</c:v>
                </c:pt>
                <c:pt idx="74">
                  <c:v>11.223457786129122</c:v>
                </c:pt>
                <c:pt idx="75">
                  <c:v>10.10111200751621</c:v>
                </c:pt>
                <c:pt idx="76">
                  <c:v>9.0910008067645904</c:v>
                </c:pt>
                <c:pt idx="77">
                  <c:v>8.1819007260881325</c:v>
                </c:pt>
                <c:pt idx="78">
                  <c:v>7.3637106534793197</c:v>
                </c:pt>
                <c:pt idx="79">
                  <c:v>6.6273395881313881</c:v>
                </c:pt>
                <c:pt idx="80">
                  <c:v>5.9646056293182497</c:v>
                </c:pt>
                <c:pt idx="81">
                  <c:v>5.3681450663864245</c:v>
                </c:pt>
                <c:pt idx="82">
                  <c:v>4.8313305597477818</c:v>
                </c:pt>
                <c:pt idx="83">
                  <c:v>4.3481975037730036</c:v>
                </c:pt>
                <c:pt idx="84">
                  <c:v>3.9133777533957033</c:v>
                </c:pt>
                <c:pt idx="85">
                  <c:v>3.5220399780561329</c:v>
                </c:pt>
                <c:pt idx="86">
                  <c:v>3.1698359802505198</c:v>
                </c:pt>
                <c:pt idx="87">
                  <c:v>2.8528523822254681</c:v>
                </c:pt>
                <c:pt idx="88">
                  <c:v>2.5675671440029215</c:v>
                </c:pt>
                <c:pt idx="89">
                  <c:v>2.3108104296026295</c:v>
                </c:pt>
                <c:pt idx="90">
                  <c:v>2.0797293866423665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414-4D72-B105-3C32086A7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426367"/>
        <c:axId val="1213414303"/>
      </c:scatterChart>
      <c:valAx>
        <c:axId val="121342636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rgbClr val="000000"/>
                    </a:solidFill>
                    <a:latin typeface="Avenir LT Std 55 Roman" panose="020B0503020203020204" pitchFamily="34" charset="0"/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54595778833430941"/>
              <c:y val="0.861294765840220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crossAx val="1213414303"/>
        <c:crosses val="autoZero"/>
        <c:crossBetween val="midCat"/>
      </c:valAx>
      <c:valAx>
        <c:axId val="1213414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13426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58309653442081E-2"/>
          <c:y val="5.3113281841671793E-2"/>
          <c:w val="0.94076714211918788"/>
          <c:h val="0.896394223648344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476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Sheet1!$A$2:$A$92</c:f>
              <c:numCache>
                <c:formatCode>General</c:formatCode>
                <c:ptCount val="91"/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Sheet1!$B$2:$B$92</c:f>
              <c:numCache>
                <c:formatCode>General</c:formatCode>
                <c:ptCount val="91"/>
                <c:pt idx="30">
                  <c:v>6.6159261233013238</c:v>
                </c:pt>
                <c:pt idx="31">
                  <c:v>8.4836076008352972</c:v>
                </c:pt>
                <c:pt idx="32">
                  <c:v>10.313935448818592</c:v>
                </c:pt>
                <c:pt idx="33">
                  <c:v>12.10765673984222</c:v>
                </c:pt>
                <c:pt idx="34">
                  <c:v>13.865503605045376</c:v>
                </c:pt>
                <c:pt idx="35">
                  <c:v>15.588193532944469</c:v>
                </c:pt>
                <c:pt idx="36">
                  <c:v>17.27642966228558</c:v>
                </c:pt>
                <c:pt idx="37">
                  <c:v>18.930901069039869</c:v>
                </c:pt>
                <c:pt idx="38">
                  <c:v>20.552283047659071</c:v>
                </c:pt>
                <c:pt idx="39">
                  <c:v>22.141237386705889</c:v>
                </c:pt>
                <c:pt idx="40">
                  <c:v>23.698412638971771</c:v>
                </c:pt>
                <c:pt idx="41">
                  <c:v>25.224444386192335</c:v>
                </c:pt>
                <c:pt idx="42">
                  <c:v>26.719955498468487</c:v>
                </c:pt>
                <c:pt idx="43">
                  <c:v>28.185556388499116</c:v>
                </c:pt>
                <c:pt idx="44">
                  <c:v>29.621845260729135</c:v>
                </c:pt>
                <c:pt idx="45">
                  <c:v>31.029408355514551</c:v>
                </c:pt>
                <c:pt idx="46">
                  <c:v>32.408820188404263</c:v>
                </c:pt>
                <c:pt idx="47">
                  <c:v>33.76064378463618</c:v>
                </c:pt>
                <c:pt idx="48">
                  <c:v>35.085430908943458</c:v>
                </c:pt>
                <c:pt idx="49">
                  <c:v>36.383722290764588</c:v>
                </c:pt>
                <c:pt idx="50">
                  <c:v>37.656047844949299</c:v>
                </c:pt>
                <c:pt idx="51">
                  <c:v>38.90292688805031</c:v>
                </c:pt>
                <c:pt idx="52">
                  <c:v>40.124868350289304</c:v>
                </c:pt>
                <c:pt idx="53">
                  <c:v>41.32237098328352</c:v>
                </c:pt>
                <c:pt idx="54">
                  <c:v>42.495923563617851</c:v>
                </c:pt>
                <c:pt idx="55">
                  <c:v>43.64600509234549</c:v>
                </c:pt>
                <c:pt idx="56">
                  <c:v>44.773084990498582</c:v>
                </c:pt>
                <c:pt idx="57">
                  <c:v>45.877623290688611</c:v>
                </c:pt>
                <c:pt idx="58">
                  <c:v>46.96007082487484</c:v>
                </c:pt>
                <c:pt idx="59">
                  <c:v>48.020869408377344</c:v>
                </c:pt>
                <c:pt idx="60">
                  <c:v>49.060452020209794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71-44C1-928E-B63B77989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426367"/>
        <c:axId val="1213414303"/>
      </c:scatterChart>
      <c:valAx>
        <c:axId val="1213426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13414303"/>
        <c:crosses val="autoZero"/>
        <c:crossBetween val="midCat"/>
      </c:valAx>
      <c:valAx>
        <c:axId val="1213414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13426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2473771205646"/>
          <c:y val="0.10139484698551186"/>
          <c:w val="0.83748672866631002"/>
          <c:h val="0.725070693368131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90 days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Sheet1!$A$2:$A$987</c:f>
              <c:numCache>
                <c:formatCode>General</c:formatCode>
                <c:ptCount val="986"/>
                <c:pt idx="0">
                  <c:v>2023</c:v>
                </c:pt>
                <c:pt idx="1">
                  <c:v>2023.0273972602699</c:v>
                </c:pt>
                <c:pt idx="2">
                  <c:v>2023.0547945205401</c:v>
                </c:pt>
                <c:pt idx="3">
                  <c:v>2023.08219178082</c:v>
                </c:pt>
                <c:pt idx="4">
                  <c:v>2023.10958904109</c:v>
                </c:pt>
                <c:pt idx="5">
                  <c:v>2023.1369863013599</c:v>
                </c:pt>
                <c:pt idx="6">
                  <c:v>2023.1643835616401</c:v>
                </c:pt>
                <c:pt idx="7">
                  <c:v>2023.19178082191</c:v>
                </c:pt>
                <c:pt idx="8">
                  <c:v>2023.21917808218</c:v>
                </c:pt>
                <c:pt idx="9">
                  <c:v>2023.2465753424599</c:v>
                </c:pt>
                <c:pt idx="10">
                  <c:v>2023.2739726027301</c:v>
                </c:pt>
                <c:pt idx="11">
                  <c:v>2023.301369863</c:v>
                </c:pt>
                <c:pt idx="12">
                  <c:v>2023.3287671232799</c:v>
                </c:pt>
                <c:pt idx="13">
                  <c:v>2023.3561643835501</c:v>
                </c:pt>
                <c:pt idx="14">
                  <c:v>2023.38356164383</c:v>
                </c:pt>
                <c:pt idx="15">
                  <c:v>2023.4109589041</c:v>
                </c:pt>
                <c:pt idx="16">
                  <c:v>2023.4383561643699</c:v>
                </c:pt>
                <c:pt idx="17">
                  <c:v>2023.4657534246501</c:v>
                </c:pt>
                <c:pt idx="18">
                  <c:v>2023.49315068492</c:v>
                </c:pt>
                <c:pt idx="19">
                  <c:v>2023.5205479451899</c:v>
                </c:pt>
                <c:pt idx="20">
                  <c:v>2023.5479452054699</c:v>
                </c:pt>
                <c:pt idx="21">
                  <c:v>2023.5753424657401</c:v>
                </c:pt>
                <c:pt idx="22">
                  <c:v>2023.60273972601</c:v>
                </c:pt>
                <c:pt idx="23">
                  <c:v>2023.6301369862899</c:v>
                </c:pt>
                <c:pt idx="24">
                  <c:v>2023.6575342465601</c:v>
                </c:pt>
                <c:pt idx="25">
                  <c:v>2023.68493150683</c:v>
                </c:pt>
                <c:pt idx="26">
                  <c:v>2023.71232876711</c:v>
                </c:pt>
                <c:pt idx="27">
                  <c:v>2023.7397260273799</c:v>
                </c:pt>
                <c:pt idx="28">
                  <c:v>2023.7671232876601</c:v>
                </c:pt>
                <c:pt idx="29">
                  <c:v>2023.79452054793</c:v>
                </c:pt>
                <c:pt idx="30">
                  <c:v>2023.8219178081999</c:v>
                </c:pt>
                <c:pt idx="31">
                  <c:v>2023.8493150684801</c:v>
                </c:pt>
                <c:pt idx="32">
                  <c:v>2023.87671232875</c:v>
                </c:pt>
                <c:pt idx="33">
                  <c:v>2023.90410958902</c:v>
                </c:pt>
                <c:pt idx="34">
                  <c:v>2023.9315068492999</c:v>
                </c:pt>
                <c:pt idx="35">
                  <c:v>2023.9589041095701</c:v>
                </c:pt>
                <c:pt idx="36">
                  <c:v>2023.98630136984</c:v>
                </c:pt>
                <c:pt idx="37">
                  <c:v>2024.01369863012</c:v>
                </c:pt>
                <c:pt idx="38">
                  <c:v>2024.0410958903899</c:v>
                </c:pt>
                <c:pt idx="39">
                  <c:v>2024.0684931506601</c:v>
                </c:pt>
                <c:pt idx="40">
                  <c:v>2024.09589041094</c:v>
                </c:pt>
                <c:pt idx="41">
                  <c:v>2024.1232876712099</c:v>
                </c:pt>
                <c:pt idx="42">
                  <c:v>2024.1506849314901</c:v>
                </c:pt>
                <c:pt idx="43">
                  <c:v>2024.17808219176</c:v>
                </c:pt>
                <c:pt idx="44">
                  <c:v>2024.20547945203</c:v>
                </c:pt>
                <c:pt idx="45">
                  <c:v>2024.2328767123099</c:v>
                </c:pt>
                <c:pt idx="46">
                  <c:v>2024.2602739725801</c:v>
                </c:pt>
                <c:pt idx="47">
                  <c:v>2024.28767123285</c:v>
                </c:pt>
                <c:pt idx="48">
                  <c:v>2024.31506849313</c:v>
                </c:pt>
                <c:pt idx="49">
                  <c:v>2024.3424657533999</c:v>
                </c:pt>
                <c:pt idx="50">
                  <c:v>2024.3698630136701</c:v>
                </c:pt>
                <c:pt idx="51">
                  <c:v>2024.39726027395</c:v>
                </c:pt>
                <c:pt idx="52">
                  <c:v>2024.4246575342199</c:v>
                </c:pt>
                <c:pt idx="53">
                  <c:v>2024.4520547944901</c:v>
                </c:pt>
                <c:pt idx="54">
                  <c:v>2024.47945205477</c:v>
                </c:pt>
                <c:pt idx="55">
                  <c:v>2024.50684931504</c:v>
                </c:pt>
                <c:pt idx="56">
                  <c:v>2024.5342465753199</c:v>
                </c:pt>
                <c:pt idx="57">
                  <c:v>2024.5616438355901</c:v>
                </c:pt>
                <c:pt idx="58">
                  <c:v>2024.58904109586</c:v>
                </c:pt>
                <c:pt idx="59">
                  <c:v>2024.61643835614</c:v>
                </c:pt>
                <c:pt idx="60">
                  <c:v>2024.6438356164099</c:v>
                </c:pt>
                <c:pt idx="61">
                  <c:v>2024.6712328766801</c:v>
                </c:pt>
                <c:pt idx="62">
                  <c:v>2024.69863013696</c:v>
                </c:pt>
                <c:pt idx="63">
                  <c:v>2024.7260273972299</c:v>
                </c:pt>
                <c:pt idx="64">
                  <c:v>2024.7534246575001</c:v>
                </c:pt>
                <c:pt idx="65">
                  <c:v>2024.78082191778</c:v>
                </c:pt>
                <c:pt idx="66">
                  <c:v>2024.80821917805</c:v>
                </c:pt>
                <c:pt idx="67">
                  <c:v>2024.8356164383199</c:v>
                </c:pt>
                <c:pt idx="68">
                  <c:v>2024.8630136986001</c:v>
                </c:pt>
                <c:pt idx="69">
                  <c:v>2024.89041095887</c:v>
                </c:pt>
                <c:pt idx="70">
                  <c:v>2024.9178082191499</c:v>
                </c:pt>
                <c:pt idx="71">
                  <c:v>2024.9452054794201</c:v>
                </c:pt>
                <c:pt idx="72">
                  <c:v>2024.97260273969</c:v>
                </c:pt>
                <c:pt idx="73">
                  <c:v>2024.99999999997</c:v>
                </c:pt>
                <c:pt idx="74">
                  <c:v>2025.0273972602399</c:v>
                </c:pt>
                <c:pt idx="75">
                  <c:v>2025.0547945205101</c:v>
                </c:pt>
                <c:pt idx="76">
                  <c:v>2025.08219178079</c:v>
                </c:pt>
                <c:pt idx="77">
                  <c:v>2025.10958904106</c:v>
                </c:pt>
                <c:pt idx="78">
                  <c:v>2025.1369863013299</c:v>
                </c:pt>
                <c:pt idx="79">
                  <c:v>2025.1643835616101</c:v>
                </c:pt>
                <c:pt idx="80">
                  <c:v>2025.19178082188</c:v>
                </c:pt>
                <c:pt idx="81">
                  <c:v>2025.2191780821499</c:v>
                </c:pt>
                <c:pt idx="82">
                  <c:v>2025.2465753424301</c:v>
                </c:pt>
                <c:pt idx="83">
                  <c:v>2025.2739726027</c:v>
                </c:pt>
                <c:pt idx="84">
                  <c:v>2025.30136986298</c:v>
                </c:pt>
                <c:pt idx="85">
                  <c:v>2025.3287671232499</c:v>
                </c:pt>
                <c:pt idx="86">
                  <c:v>2025.3561643835201</c:v>
                </c:pt>
                <c:pt idx="87">
                  <c:v>2025.3835616438</c:v>
                </c:pt>
                <c:pt idx="88">
                  <c:v>2025.41095890407</c:v>
                </c:pt>
                <c:pt idx="89">
                  <c:v>2025.4383561643399</c:v>
                </c:pt>
                <c:pt idx="90">
                  <c:v>2025.4657534246201</c:v>
                </c:pt>
                <c:pt idx="91">
                  <c:v>2025.49315068489</c:v>
                </c:pt>
                <c:pt idx="92">
                  <c:v>2025.5205479451599</c:v>
                </c:pt>
                <c:pt idx="93">
                  <c:v>2025.5479452054401</c:v>
                </c:pt>
                <c:pt idx="94">
                  <c:v>2025.57534246571</c:v>
                </c:pt>
                <c:pt idx="95">
                  <c:v>2025.60273972598</c:v>
                </c:pt>
                <c:pt idx="96">
                  <c:v>2025.6301369862599</c:v>
                </c:pt>
                <c:pt idx="97">
                  <c:v>2025.6575342465301</c:v>
                </c:pt>
                <c:pt idx="98">
                  <c:v>2025.68493150681</c:v>
                </c:pt>
                <c:pt idx="99">
                  <c:v>2025.71232876708</c:v>
                </c:pt>
                <c:pt idx="100">
                  <c:v>2025.7397260273499</c:v>
                </c:pt>
                <c:pt idx="101">
                  <c:v>2025.7671232876301</c:v>
                </c:pt>
                <c:pt idx="102">
                  <c:v>2025.7945205479</c:v>
                </c:pt>
                <c:pt idx="103">
                  <c:v>2025.8219178081699</c:v>
                </c:pt>
                <c:pt idx="104">
                  <c:v>2025.8493150684501</c:v>
                </c:pt>
                <c:pt idx="105">
                  <c:v>2025.87671232872</c:v>
                </c:pt>
                <c:pt idx="106">
                  <c:v>2025.90410958899</c:v>
                </c:pt>
                <c:pt idx="107">
                  <c:v>2025.9315068492699</c:v>
                </c:pt>
                <c:pt idx="108">
                  <c:v>2025.9589041095401</c:v>
                </c:pt>
                <c:pt idx="109">
                  <c:v>2025.98630136981</c:v>
                </c:pt>
                <c:pt idx="110">
                  <c:v>2026.0136986300899</c:v>
                </c:pt>
                <c:pt idx="111">
                  <c:v>2026.0410958903601</c:v>
                </c:pt>
                <c:pt idx="112">
                  <c:v>2026.0684931506401</c:v>
                </c:pt>
                <c:pt idx="113">
                  <c:v>2026.09589041091</c:v>
                </c:pt>
                <c:pt idx="114">
                  <c:v>2026.1232876711799</c:v>
                </c:pt>
                <c:pt idx="115">
                  <c:v>2026.1506849314601</c:v>
                </c:pt>
                <c:pt idx="116">
                  <c:v>2026.17808219173</c:v>
                </c:pt>
                <c:pt idx="117">
                  <c:v>2026.205479452</c:v>
                </c:pt>
                <c:pt idx="118">
                  <c:v>2026.2328767122799</c:v>
                </c:pt>
                <c:pt idx="119">
                  <c:v>2026.2602739725501</c:v>
                </c:pt>
                <c:pt idx="120">
                  <c:v>2026.28767123282</c:v>
                </c:pt>
                <c:pt idx="121">
                  <c:v>2026.3150684930999</c:v>
                </c:pt>
                <c:pt idx="122">
                  <c:v>2026.3424657533701</c:v>
                </c:pt>
                <c:pt idx="123">
                  <c:v>2026.36986301364</c:v>
                </c:pt>
                <c:pt idx="124">
                  <c:v>2026.39726027392</c:v>
                </c:pt>
                <c:pt idx="125">
                  <c:v>2026.4246575341899</c:v>
                </c:pt>
                <c:pt idx="126">
                  <c:v>2026.4520547944701</c:v>
                </c:pt>
                <c:pt idx="127">
                  <c:v>2026.47945205474</c:v>
                </c:pt>
                <c:pt idx="128">
                  <c:v>2026.50684931501</c:v>
                </c:pt>
                <c:pt idx="129">
                  <c:v>2026.5342465752899</c:v>
                </c:pt>
                <c:pt idx="130">
                  <c:v>2026.5616438355601</c:v>
                </c:pt>
                <c:pt idx="131">
                  <c:v>2026.58904109583</c:v>
                </c:pt>
                <c:pt idx="132">
                  <c:v>2026.6164383561099</c:v>
                </c:pt>
                <c:pt idx="133">
                  <c:v>2026.6438356163801</c:v>
                </c:pt>
                <c:pt idx="134">
                  <c:v>2026.67123287665</c:v>
                </c:pt>
                <c:pt idx="135">
                  <c:v>2026.69863013693</c:v>
                </c:pt>
                <c:pt idx="136">
                  <c:v>2026.7260273971999</c:v>
                </c:pt>
                <c:pt idx="137">
                  <c:v>2026.7534246574701</c:v>
                </c:pt>
                <c:pt idx="138">
                  <c:v>2026.78082191775</c:v>
                </c:pt>
                <c:pt idx="139">
                  <c:v>2026.80821917802</c:v>
                </c:pt>
                <c:pt idx="140">
                  <c:v>2026.8356164382999</c:v>
                </c:pt>
                <c:pt idx="141">
                  <c:v>2026.8630136985701</c:v>
                </c:pt>
                <c:pt idx="142">
                  <c:v>2026.89041095884</c:v>
                </c:pt>
                <c:pt idx="143">
                  <c:v>2026.9178082191199</c:v>
                </c:pt>
                <c:pt idx="144">
                  <c:v>2026.9452054793901</c:v>
                </c:pt>
                <c:pt idx="145">
                  <c:v>2026.97260273966</c:v>
                </c:pt>
                <c:pt idx="146">
                  <c:v>2026.99999999994</c:v>
                </c:pt>
                <c:pt idx="147">
                  <c:v>2027.0273972602099</c:v>
                </c:pt>
                <c:pt idx="148">
                  <c:v>2027.0547945204801</c:v>
                </c:pt>
                <c:pt idx="149">
                  <c:v>2027.08219178076</c:v>
                </c:pt>
                <c:pt idx="150">
                  <c:v>2027.1095890410299</c:v>
                </c:pt>
                <c:pt idx="151">
                  <c:v>2027.1369863013001</c:v>
                </c:pt>
                <c:pt idx="152">
                  <c:v>2027.1643835615801</c:v>
                </c:pt>
                <c:pt idx="153">
                  <c:v>2027.19178082185</c:v>
                </c:pt>
                <c:pt idx="154">
                  <c:v>2027.2191780821299</c:v>
                </c:pt>
                <c:pt idx="155">
                  <c:v>2027.2465753424001</c:v>
                </c:pt>
                <c:pt idx="156">
                  <c:v>2027.27397260267</c:v>
                </c:pt>
                <c:pt idx="157">
                  <c:v>2027.30136986295</c:v>
                </c:pt>
                <c:pt idx="158">
                  <c:v>2027.3287671232199</c:v>
                </c:pt>
                <c:pt idx="159">
                  <c:v>2027.3561643834901</c:v>
                </c:pt>
                <c:pt idx="160">
                  <c:v>2027.38356164377</c:v>
                </c:pt>
                <c:pt idx="161">
                  <c:v>2027.4109589040399</c:v>
                </c:pt>
                <c:pt idx="162">
                  <c:v>2027.4383561643101</c:v>
                </c:pt>
                <c:pt idx="163">
                  <c:v>2027.46575342459</c:v>
                </c:pt>
                <c:pt idx="164">
                  <c:v>2027.49315068486</c:v>
                </c:pt>
                <c:pt idx="165">
                  <c:v>2027.5205479451299</c:v>
                </c:pt>
                <c:pt idx="166">
                  <c:v>2027.5479452054101</c:v>
                </c:pt>
                <c:pt idx="167">
                  <c:v>2027.57534246568</c:v>
                </c:pt>
                <c:pt idx="168">
                  <c:v>2027.60273972596</c:v>
                </c:pt>
                <c:pt idx="169">
                  <c:v>2027.6301369862299</c:v>
                </c:pt>
                <c:pt idx="170">
                  <c:v>2027.6575342465001</c:v>
                </c:pt>
                <c:pt idx="171">
                  <c:v>2027.68493150678</c:v>
                </c:pt>
                <c:pt idx="172">
                  <c:v>2027.7123287670499</c:v>
                </c:pt>
                <c:pt idx="173">
                  <c:v>2027.7397260273201</c:v>
                </c:pt>
                <c:pt idx="174">
                  <c:v>2027.7671232876</c:v>
                </c:pt>
                <c:pt idx="175">
                  <c:v>2027.79452054787</c:v>
                </c:pt>
                <c:pt idx="176">
                  <c:v>2027.8219178081399</c:v>
                </c:pt>
                <c:pt idx="177">
                  <c:v>2027.8493150684201</c:v>
                </c:pt>
                <c:pt idx="178">
                  <c:v>2027.87671232869</c:v>
                </c:pt>
                <c:pt idx="179">
                  <c:v>2027.90410958896</c:v>
                </c:pt>
                <c:pt idx="180">
                  <c:v>2027.9315068492399</c:v>
                </c:pt>
                <c:pt idx="181">
                  <c:v>2027.9589041095101</c:v>
                </c:pt>
                <c:pt idx="182">
                  <c:v>2027.98630136979</c:v>
                </c:pt>
                <c:pt idx="183">
                  <c:v>2028.0136986300599</c:v>
                </c:pt>
                <c:pt idx="184">
                  <c:v>2028.0410958903301</c:v>
                </c:pt>
                <c:pt idx="185">
                  <c:v>2028.06849315061</c:v>
                </c:pt>
                <c:pt idx="186">
                  <c:v>2028.09589041088</c:v>
                </c:pt>
                <c:pt idx="187">
                  <c:v>2028.1232876711499</c:v>
                </c:pt>
                <c:pt idx="188">
                  <c:v>2028.1506849314301</c:v>
                </c:pt>
                <c:pt idx="189">
                  <c:v>2028.1780821917</c:v>
                </c:pt>
                <c:pt idx="190">
                  <c:v>2028.2054794519699</c:v>
                </c:pt>
                <c:pt idx="191">
                  <c:v>2028.2328767122499</c:v>
                </c:pt>
                <c:pt idx="192">
                  <c:v>2028.2602739725201</c:v>
                </c:pt>
                <c:pt idx="193">
                  <c:v>2028.28767123279</c:v>
                </c:pt>
                <c:pt idx="194">
                  <c:v>2028.3150684930699</c:v>
                </c:pt>
                <c:pt idx="195">
                  <c:v>2028.3424657533401</c:v>
                </c:pt>
                <c:pt idx="196">
                  <c:v>2028.36986301362</c:v>
                </c:pt>
                <c:pt idx="197">
                  <c:v>2028.39726027389</c:v>
                </c:pt>
                <c:pt idx="198">
                  <c:v>2028.4246575341599</c:v>
                </c:pt>
                <c:pt idx="199">
                  <c:v>2028.4520547944401</c:v>
                </c:pt>
                <c:pt idx="200">
                  <c:v>2028.47945205471</c:v>
                </c:pt>
                <c:pt idx="201">
                  <c:v>2028.5068493149799</c:v>
                </c:pt>
                <c:pt idx="202">
                  <c:v>2028.5342465752601</c:v>
                </c:pt>
                <c:pt idx="203">
                  <c:v>2028.56164383553</c:v>
                </c:pt>
                <c:pt idx="204">
                  <c:v>2028.5890410958</c:v>
                </c:pt>
                <c:pt idx="205">
                  <c:v>2028.6164383560799</c:v>
                </c:pt>
                <c:pt idx="206">
                  <c:v>2028.6438356163501</c:v>
                </c:pt>
                <c:pt idx="207">
                  <c:v>2028.67123287662</c:v>
                </c:pt>
                <c:pt idx="208">
                  <c:v>2028.6986301369</c:v>
                </c:pt>
                <c:pt idx="209">
                  <c:v>2028.7260273971699</c:v>
                </c:pt>
                <c:pt idx="210">
                  <c:v>2028.7534246574501</c:v>
                </c:pt>
                <c:pt idx="211">
                  <c:v>2028.78082191772</c:v>
                </c:pt>
                <c:pt idx="212">
                  <c:v>2028.8082191779899</c:v>
                </c:pt>
                <c:pt idx="213">
                  <c:v>2028.8356164382701</c:v>
                </c:pt>
                <c:pt idx="214">
                  <c:v>2028.86301369854</c:v>
                </c:pt>
                <c:pt idx="215">
                  <c:v>2028.89041095881</c:v>
                </c:pt>
                <c:pt idx="216">
                  <c:v>2028.9178082190899</c:v>
                </c:pt>
                <c:pt idx="217">
                  <c:v>2028.9452054793601</c:v>
                </c:pt>
                <c:pt idx="218">
                  <c:v>2028.97260273963</c:v>
                </c:pt>
                <c:pt idx="219">
                  <c:v>2028.99999999991</c:v>
                </c:pt>
                <c:pt idx="220">
                  <c:v>2029.0273972601799</c:v>
                </c:pt>
                <c:pt idx="221">
                  <c:v>2029.0547945204501</c:v>
                </c:pt>
                <c:pt idx="222">
                  <c:v>2029.08219178073</c:v>
                </c:pt>
                <c:pt idx="223">
                  <c:v>2029.1095890409999</c:v>
                </c:pt>
                <c:pt idx="224">
                  <c:v>2029.1369863012801</c:v>
                </c:pt>
                <c:pt idx="225">
                  <c:v>2029.16438356155</c:v>
                </c:pt>
                <c:pt idx="226">
                  <c:v>2029.19178082182</c:v>
                </c:pt>
                <c:pt idx="227">
                  <c:v>2029.2191780820999</c:v>
                </c:pt>
                <c:pt idx="228">
                  <c:v>2029.2465753423701</c:v>
                </c:pt>
                <c:pt idx="229">
                  <c:v>2029.27397260264</c:v>
                </c:pt>
                <c:pt idx="230">
                  <c:v>2029.30136986292</c:v>
                </c:pt>
                <c:pt idx="231">
                  <c:v>2029.3287671231899</c:v>
                </c:pt>
                <c:pt idx="232">
                  <c:v>2029.3561643834601</c:v>
                </c:pt>
                <c:pt idx="233">
                  <c:v>2029.38356164374</c:v>
                </c:pt>
                <c:pt idx="234">
                  <c:v>2029.4109589040099</c:v>
                </c:pt>
                <c:pt idx="235">
                  <c:v>2029.4383561642801</c:v>
                </c:pt>
                <c:pt idx="236">
                  <c:v>2029.46575342456</c:v>
                </c:pt>
                <c:pt idx="237">
                  <c:v>2029.49315068483</c:v>
                </c:pt>
                <c:pt idx="238">
                  <c:v>2029.5205479451099</c:v>
                </c:pt>
                <c:pt idx="239">
                  <c:v>2029.5479452053801</c:v>
                </c:pt>
                <c:pt idx="240">
                  <c:v>2029.57534246565</c:v>
                </c:pt>
                <c:pt idx="241">
                  <c:v>2029.60273972593</c:v>
                </c:pt>
                <c:pt idx="242">
                  <c:v>2029.6301369861999</c:v>
                </c:pt>
                <c:pt idx="243">
                  <c:v>2029.65753424647</c:v>
                </c:pt>
                <c:pt idx="244">
                  <c:v>2029.68493150675</c:v>
                </c:pt>
                <c:pt idx="245">
                  <c:v>2029.7123287670199</c:v>
                </c:pt>
                <c:pt idx="246">
                  <c:v>2029.7397260272901</c:v>
                </c:pt>
                <c:pt idx="247">
                  <c:v>2029.76712328757</c:v>
                </c:pt>
                <c:pt idx="248">
                  <c:v>2029.79452054784</c:v>
                </c:pt>
                <c:pt idx="249">
                  <c:v>2029.8219178081199</c:v>
                </c:pt>
                <c:pt idx="250">
                  <c:v>2029.8493150683901</c:v>
                </c:pt>
                <c:pt idx="251">
                  <c:v>2029.87671232866</c:v>
                </c:pt>
                <c:pt idx="252">
                  <c:v>2029.9041095889399</c:v>
                </c:pt>
                <c:pt idx="253">
                  <c:v>2029.9315068492101</c:v>
                </c:pt>
                <c:pt idx="254">
                  <c:v>2029.95890410948</c:v>
                </c:pt>
                <c:pt idx="255">
                  <c:v>2029.98630136976</c:v>
                </c:pt>
                <c:pt idx="256">
                  <c:v>2030.0136986300299</c:v>
                </c:pt>
                <c:pt idx="257">
                  <c:v>2030.0410958903001</c:v>
                </c:pt>
                <c:pt idx="258">
                  <c:v>2030.06849315058</c:v>
                </c:pt>
                <c:pt idx="259">
                  <c:v>2030.09589041085</c:v>
                </c:pt>
                <c:pt idx="260">
                  <c:v>2030.1232876711199</c:v>
                </c:pt>
                <c:pt idx="261">
                  <c:v>2030.1506849314001</c:v>
                </c:pt>
                <c:pt idx="262">
                  <c:v>2030.17808219167</c:v>
                </c:pt>
                <c:pt idx="263">
                  <c:v>2030.2054794519499</c:v>
                </c:pt>
                <c:pt idx="264">
                  <c:v>2030.2328767122201</c:v>
                </c:pt>
                <c:pt idx="265">
                  <c:v>2030.26027397249</c:v>
                </c:pt>
                <c:pt idx="266">
                  <c:v>2030.28767123277</c:v>
                </c:pt>
                <c:pt idx="267">
                  <c:v>2030.3150684930399</c:v>
                </c:pt>
                <c:pt idx="268">
                  <c:v>2030.3424657533101</c:v>
                </c:pt>
                <c:pt idx="269">
                  <c:v>2030.36986301359</c:v>
                </c:pt>
                <c:pt idx="270">
                  <c:v>2030.39726027386</c:v>
                </c:pt>
                <c:pt idx="271">
                  <c:v>2030.4246575341299</c:v>
                </c:pt>
                <c:pt idx="272">
                  <c:v>2030.4520547944101</c:v>
                </c:pt>
                <c:pt idx="273">
                  <c:v>2030.47945205468</c:v>
                </c:pt>
                <c:pt idx="274">
                  <c:v>2030.5068493149499</c:v>
                </c:pt>
                <c:pt idx="275">
                  <c:v>2030.5342465752301</c:v>
                </c:pt>
                <c:pt idx="276">
                  <c:v>2030.5616438355</c:v>
                </c:pt>
                <c:pt idx="277">
                  <c:v>2030.58904109578</c:v>
                </c:pt>
                <c:pt idx="278">
                  <c:v>2030.6164383560499</c:v>
                </c:pt>
                <c:pt idx="279">
                  <c:v>2030.6438356163201</c:v>
                </c:pt>
                <c:pt idx="280">
                  <c:v>2030.6712328766</c:v>
                </c:pt>
                <c:pt idx="281">
                  <c:v>2030.69863013687</c:v>
                </c:pt>
                <c:pt idx="282">
                  <c:v>2030.7260273971399</c:v>
                </c:pt>
                <c:pt idx="283">
                  <c:v>2030.7534246574201</c:v>
                </c:pt>
                <c:pt idx="284">
                  <c:v>2030.78082191769</c:v>
                </c:pt>
                <c:pt idx="285">
                  <c:v>2030.8082191779599</c:v>
                </c:pt>
                <c:pt idx="286">
                  <c:v>2030.8356164382401</c:v>
                </c:pt>
                <c:pt idx="287">
                  <c:v>2030.86301369851</c:v>
                </c:pt>
                <c:pt idx="288">
                  <c:v>2030.89041095878</c:v>
                </c:pt>
                <c:pt idx="289">
                  <c:v>2030.9178082190599</c:v>
                </c:pt>
                <c:pt idx="290">
                  <c:v>2030.9452054793301</c:v>
                </c:pt>
                <c:pt idx="291">
                  <c:v>2030.97260273961</c:v>
                </c:pt>
                <c:pt idx="292">
                  <c:v>2030.9999999998799</c:v>
                </c:pt>
                <c:pt idx="293">
                  <c:v>2031.0273972601501</c:v>
                </c:pt>
                <c:pt idx="294">
                  <c:v>2031.0547945204301</c:v>
                </c:pt>
                <c:pt idx="295">
                  <c:v>2031.0821917807</c:v>
                </c:pt>
                <c:pt idx="296">
                  <c:v>2031.1095890409699</c:v>
                </c:pt>
                <c:pt idx="297">
                  <c:v>2031.1369863012501</c:v>
                </c:pt>
                <c:pt idx="298">
                  <c:v>2031.16438356152</c:v>
                </c:pt>
                <c:pt idx="299">
                  <c:v>2031.19178082179</c:v>
                </c:pt>
                <c:pt idx="300">
                  <c:v>2031.2191780820699</c:v>
                </c:pt>
                <c:pt idx="301">
                  <c:v>2031.2465753423401</c:v>
                </c:pt>
                <c:pt idx="302">
                  <c:v>2031.27397260261</c:v>
                </c:pt>
                <c:pt idx="303">
                  <c:v>2031.3013698628899</c:v>
                </c:pt>
                <c:pt idx="304">
                  <c:v>2031.3287671231601</c:v>
                </c:pt>
                <c:pt idx="305">
                  <c:v>2031.35616438344</c:v>
                </c:pt>
                <c:pt idx="306">
                  <c:v>2031.38356164371</c:v>
                </c:pt>
                <c:pt idx="307">
                  <c:v>2031.4109589039799</c:v>
                </c:pt>
                <c:pt idx="308">
                  <c:v>2031.4383561642601</c:v>
                </c:pt>
                <c:pt idx="309">
                  <c:v>2031.46575342453</c:v>
                </c:pt>
                <c:pt idx="310">
                  <c:v>2031.4931506848</c:v>
                </c:pt>
                <c:pt idx="311">
                  <c:v>2031.5205479450799</c:v>
                </c:pt>
                <c:pt idx="312">
                  <c:v>2031.5479452053501</c:v>
                </c:pt>
                <c:pt idx="313">
                  <c:v>2031.57534246562</c:v>
                </c:pt>
                <c:pt idx="314">
                  <c:v>2031.6027397258999</c:v>
                </c:pt>
                <c:pt idx="315">
                  <c:v>2031.6301369861701</c:v>
                </c:pt>
                <c:pt idx="316">
                  <c:v>2031.65753424644</c:v>
                </c:pt>
                <c:pt idx="317">
                  <c:v>2031.68493150672</c:v>
                </c:pt>
                <c:pt idx="318">
                  <c:v>2031.7123287669899</c:v>
                </c:pt>
                <c:pt idx="319">
                  <c:v>2031.7397260272701</c:v>
                </c:pt>
                <c:pt idx="320">
                  <c:v>2031.76712328754</c:v>
                </c:pt>
                <c:pt idx="321">
                  <c:v>2031.79452054781</c:v>
                </c:pt>
                <c:pt idx="322">
                  <c:v>2031.8219178080899</c:v>
                </c:pt>
                <c:pt idx="323">
                  <c:v>2031.8493150683601</c:v>
                </c:pt>
                <c:pt idx="324">
                  <c:v>2031.87671232863</c:v>
                </c:pt>
                <c:pt idx="325">
                  <c:v>2031.9041095889099</c:v>
                </c:pt>
                <c:pt idx="326">
                  <c:v>2031.9315068491801</c:v>
                </c:pt>
                <c:pt idx="327">
                  <c:v>2031.95890410945</c:v>
                </c:pt>
                <c:pt idx="328">
                  <c:v>2031.98630136973</c:v>
                </c:pt>
                <c:pt idx="329">
                  <c:v>2032.0136986299999</c:v>
                </c:pt>
                <c:pt idx="330">
                  <c:v>2032.0410958902701</c:v>
                </c:pt>
                <c:pt idx="331">
                  <c:v>2032.06849315055</c:v>
                </c:pt>
                <c:pt idx="332">
                  <c:v>2032.0958904108199</c:v>
                </c:pt>
                <c:pt idx="333">
                  <c:v>2032.1232876710999</c:v>
                </c:pt>
                <c:pt idx="334">
                  <c:v>2032.1506849313701</c:v>
                </c:pt>
                <c:pt idx="335">
                  <c:v>2032.17808219164</c:v>
                </c:pt>
                <c:pt idx="336">
                  <c:v>2032.2054794519199</c:v>
                </c:pt>
                <c:pt idx="337">
                  <c:v>2032.2328767121901</c:v>
                </c:pt>
                <c:pt idx="338">
                  <c:v>2032.26027397246</c:v>
                </c:pt>
                <c:pt idx="339">
                  <c:v>2032.28767123274</c:v>
                </c:pt>
                <c:pt idx="340">
                  <c:v>2032.3150684930099</c:v>
                </c:pt>
                <c:pt idx="341">
                  <c:v>2032.3424657532801</c:v>
                </c:pt>
                <c:pt idx="342">
                  <c:v>2032.36986301356</c:v>
                </c:pt>
                <c:pt idx="343">
                  <c:v>2032.3972602738299</c:v>
                </c:pt>
                <c:pt idx="344">
                  <c:v>2032.4246575341001</c:v>
                </c:pt>
                <c:pt idx="345">
                  <c:v>2032.45205479438</c:v>
                </c:pt>
                <c:pt idx="346">
                  <c:v>2032.47945205465</c:v>
                </c:pt>
                <c:pt idx="347">
                  <c:v>2032.5068493149299</c:v>
                </c:pt>
                <c:pt idx="348">
                  <c:v>2032.5342465752001</c:v>
                </c:pt>
                <c:pt idx="349">
                  <c:v>2032.56164383547</c:v>
                </c:pt>
                <c:pt idx="350">
                  <c:v>2032.58904109575</c:v>
                </c:pt>
                <c:pt idx="351">
                  <c:v>2032.6164383560199</c:v>
                </c:pt>
                <c:pt idx="352">
                  <c:v>2032.6438356162901</c:v>
                </c:pt>
                <c:pt idx="353">
                  <c:v>2032.67123287657</c:v>
                </c:pt>
                <c:pt idx="354">
                  <c:v>2032.6986301368399</c:v>
                </c:pt>
                <c:pt idx="355">
                  <c:v>2032.7260273971101</c:v>
                </c:pt>
                <c:pt idx="356">
                  <c:v>2032.75342465739</c:v>
                </c:pt>
                <c:pt idx="357">
                  <c:v>2032.78082191766</c:v>
                </c:pt>
                <c:pt idx="358">
                  <c:v>2032.8082191779299</c:v>
                </c:pt>
                <c:pt idx="359">
                  <c:v>2032.8356164382101</c:v>
                </c:pt>
                <c:pt idx="360">
                  <c:v>2032.86301369848</c:v>
                </c:pt>
                <c:pt idx="361">
                  <c:v>2032.89041095876</c:v>
                </c:pt>
                <c:pt idx="362">
                  <c:v>2032.9178082190299</c:v>
                </c:pt>
                <c:pt idx="363">
                  <c:v>2032.9452054793001</c:v>
                </c:pt>
                <c:pt idx="364">
                  <c:v>2032.97260273958</c:v>
                </c:pt>
                <c:pt idx="365">
                  <c:v>2032.9999999998499</c:v>
                </c:pt>
                <c:pt idx="366">
                  <c:v>2033.0273972601201</c:v>
                </c:pt>
                <c:pt idx="367">
                  <c:v>2033.0547945204</c:v>
                </c:pt>
                <c:pt idx="368">
                  <c:v>2033.08219178067</c:v>
                </c:pt>
                <c:pt idx="369">
                  <c:v>2033.1095890409399</c:v>
                </c:pt>
                <c:pt idx="370">
                  <c:v>2033.1369863012201</c:v>
                </c:pt>
                <c:pt idx="371">
                  <c:v>2033.16438356149</c:v>
                </c:pt>
                <c:pt idx="372">
                  <c:v>2033.1917808217599</c:v>
                </c:pt>
                <c:pt idx="373">
                  <c:v>2033.2191780820399</c:v>
                </c:pt>
                <c:pt idx="374">
                  <c:v>2033.2465753423101</c:v>
                </c:pt>
                <c:pt idx="375">
                  <c:v>2033.27397260259</c:v>
                </c:pt>
                <c:pt idx="376">
                  <c:v>2033.3013698628599</c:v>
                </c:pt>
                <c:pt idx="377">
                  <c:v>2033.3287671231301</c:v>
                </c:pt>
                <c:pt idx="378">
                  <c:v>2033.35616438341</c:v>
                </c:pt>
                <c:pt idx="379">
                  <c:v>2033.38356164368</c:v>
                </c:pt>
                <c:pt idx="380">
                  <c:v>2033.4109589039499</c:v>
                </c:pt>
                <c:pt idx="381">
                  <c:v>2033.4383561642301</c:v>
                </c:pt>
                <c:pt idx="382">
                  <c:v>2033.4657534245</c:v>
                </c:pt>
                <c:pt idx="383">
                  <c:v>2033.4931506847699</c:v>
                </c:pt>
                <c:pt idx="384">
                  <c:v>2033.5205479450501</c:v>
                </c:pt>
                <c:pt idx="385">
                  <c:v>2033.54794520532</c:v>
                </c:pt>
                <c:pt idx="386">
                  <c:v>2033.57534246559</c:v>
                </c:pt>
                <c:pt idx="387">
                  <c:v>2033.6027397258699</c:v>
                </c:pt>
                <c:pt idx="388">
                  <c:v>2033.6301369861401</c:v>
                </c:pt>
                <c:pt idx="389">
                  <c:v>2033.65753424642</c:v>
                </c:pt>
                <c:pt idx="390">
                  <c:v>2033.68493150669</c:v>
                </c:pt>
                <c:pt idx="391">
                  <c:v>2033.7123287669599</c:v>
                </c:pt>
                <c:pt idx="392">
                  <c:v>2033.7397260272401</c:v>
                </c:pt>
                <c:pt idx="393">
                  <c:v>2033.76712328751</c:v>
                </c:pt>
                <c:pt idx="394">
                  <c:v>2033.7945205477799</c:v>
                </c:pt>
                <c:pt idx="395">
                  <c:v>2033.8219178080601</c:v>
                </c:pt>
                <c:pt idx="396">
                  <c:v>2033.84931506833</c:v>
                </c:pt>
                <c:pt idx="397">
                  <c:v>2033.8767123286</c:v>
                </c:pt>
                <c:pt idx="398">
                  <c:v>2033.9041095888799</c:v>
                </c:pt>
                <c:pt idx="399">
                  <c:v>2033.9315068491501</c:v>
                </c:pt>
                <c:pt idx="400">
                  <c:v>2033.95890410942</c:v>
                </c:pt>
                <c:pt idx="401">
                  <c:v>2033.9863013697</c:v>
                </c:pt>
                <c:pt idx="402">
                  <c:v>2034.0136986299699</c:v>
                </c:pt>
                <c:pt idx="403">
                  <c:v>2034.0410958902501</c:v>
                </c:pt>
                <c:pt idx="404">
                  <c:v>2034.06849315052</c:v>
                </c:pt>
                <c:pt idx="405">
                  <c:v>2034.0958904107899</c:v>
                </c:pt>
                <c:pt idx="406">
                  <c:v>2034.1232876710701</c:v>
                </c:pt>
                <c:pt idx="407">
                  <c:v>2034.15068493134</c:v>
                </c:pt>
                <c:pt idx="408">
                  <c:v>2034.17808219161</c:v>
                </c:pt>
                <c:pt idx="409">
                  <c:v>2034.2054794518899</c:v>
                </c:pt>
                <c:pt idx="410">
                  <c:v>2034.2328767121601</c:v>
                </c:pt>
                <c:pt idx="411">
                  <c:v>2034.26027397243</c:v>
                </c:pt>
                <c:pt idx="412">
                  <c:v>2034.28767123271</c:v>
                </c:pt>
                <c:pt idx="413">
                  <c:v>2034.3150684929799</c:v>
                </c:pt>
                <c:pt idx="414">
                  <c:v>2034.3424657532501</c:v>
                </c:pt>
                <c:pt idx="415">
                  <c:v>2034.36986301353</c:v>
                </c:pt>
                <c:pt idx="416">
                  <c:v>2034.3972602737999</c:v>
                </c:pt>
                <c:pt idx="417">
                  <c:v>2034.4246575340801</c:v>
                </c:pt>
                <c:pt idx="418">
                  <c:v>2034.45205479435</c:v>
                </c:pt>
                <c:pt idx="419">
                  <c:v>2034.47945205462</c:v>
                </c:pt>
                <c:pt idx="420">
                  <c:v>2034.5068493148999</c:v>
                </c:pt>
                <c:pt idx="421">
                  <c:v>2034.5342465751701</c:v>
                </c:pt>
                <c:pt idx="422">
                  <c:v>2034.56164383544</c:v>
                </c:pt>
                <c:pt idx="423">
                  <c:v>2034.5890410957199</c:v>
                </c:pt>
                <c:pt idx="424">
                  <c:v>2034.6164383559901</c:v>
                </c:pt>
                <c:pt idx="425">
                  <c:v>2034.64383561626</c:v>
                </c:pt>
                <c:pt idx="426">
                  <c:v>2034.67123287654</c:v>
                </c:pt>
                <c:pt idx="427">
                  <c:v>2034.6986301368099</c:v>
                </c:pt>
                <c:pt idx="428">
                  <c:v>2034.7260273970801</c:v>
                </c:pt>
                <c:pt idx="429">
                  <c:v>2034.75342465736</c:v>
                </c:pt>
                <c:pt idx="430">
                  <c:v>2034.78082191763</c:v>
                </c:pt>
                <c:pt idx="431">
                  <c:v>2034.8082191779099</c:v>
                </c:pt>
                <c:pt idx="432">
                  <c:v>2034.8356164381801</c:v>
                </c:pt>
                <c:pt idx="433">
                  <c:v>2034.86301369845</c:v>
                </c:pt>
                <c:pt idx="434">
                  <c:v>2034.8904109587299</c:v>
                </c:pt>
                <c:pt idx="435">
                  <c:v>2034.9178082190001</c:v>
                </c:pt>
                <c:pt idx="436">
                  <c:v>2034.94520547927</c:v>
                </c:pt>
                <c:pt idx="437">
                  <c:v>2034.97260273955</c:v>
                </c:pt>
                <c:pt idx="438">
                  <c:v>2034.9999999998199</c:v>
                </c:pt>
                <c:pt idx="439">
                  <c:v>2035.0273972600901</c:v>
                </c:pt>
                <c:pt idx="440">
                  <c:v>2035.05479452037</c:v>
                </c:pt>
                <c:pt idx="441">
                  <c:v>2035.08219178064</c:v>
                </c:pt>
                <c:pt idx="442">
                  <c:v>2035.1095890409099</c:v>
                </c:pt>
                <c:pt idx="443">
                  <c:v>2035.1369863011901</c:v>
                </c:pt>
                <c:pt idx="444">
                  <c:v>2035.16438356146</c:v>
                </c:pt>
                <c:pt idx="445">
                  <c:v>2035.1917808217399</c:v>
                </c:pt>
                <c:pt idx="446">
                  <c:v>2035.2191780820101</c:v>
                </c:pt>
                <c:pt idx="447">
                  <c:v>2035.24657534228</c:v>
                </c:pt>
                <c:pt idx="448">
                  <c:v>2035.27397260256</c:v>
                </c:pt>
                <c:pt idx="449">
                  <c:v>2035.3013698628299</c:v>
                </c:pt>
                <c:pt idx="450">
                  <c:v>2035.3287671231001</c:v>
                </c:pt>
                <c:pt idx="451">
                  <c:v>2035.35616438338</c:v>
                </c:pt>
                <c:pt idx="452">
                  <c:v>2035.38356164365</c:v>
                </c:pt>
                <c:pt idx="453">
                  <c:v>2035.4109589039199</c:v>
                </c:pt>
                <c:pt idx="454">
                  <c:v>2035.4383561642001</c:v>
                </c:pt>
                <c:pt idx="455">
                  <c:v>2035.46575342447</c:v>
                </c:pt>
                <c:pt idx="456">
                  <c:v>2035.4931506847399</c:v>
                </c:pt>
                <c:pt idx="457">
                  <c:v>2035.5205479450201</c:v>
                </c:pt>
                <c:pt idx="458">
                  <c:v>2035.54794520529</c:v>
                </c:pt>
                <c:pt idx="459">
                  <c:v>2035.57534246557</c:v>
                </c:pt>
                <c:pt idx="460">
                  <c:v>2035.6027397258399</c:v>
                </c:pt>
                <c:pt idx="461">
                  <c:v>2035.6301369861101</c:v>
                </c:pt>
                <c:pt idx="462">
                  <c:v>2035.65753424639</c:v>
                </c:pt>
                <c:pt idx="463">
                  <c:v>2035.68493150666</c:v>
                </c:pt>
                <c:pt idx="464">
                  <c:v>2035.7123287669301</c:v>
                </c:pt>
                <c:pt idx="465">
                  <c:v>2035.7397260272101</c:v>
                </c:pt>
                <c:pt idx="466">
                  <c:v>2035.76712328748</c:v>
                </c:pt>
                <c:pt idx="467">
                  <c:v>2035.7945205477499</c:v>
                </c:pt>
                <c:pt idx="468">
                  <c:v>2035.8219178080301</c:v>
                </c:pt>
                <c:pt idx="469">
                  <c:v>2035.8493150683</c:v>
                </c:pt>
                <c:pt idx="470">
                  <c:v>2035.87671232857</c:v>
                </c:pt>
                <c:pt idx="471">
                  <c:v>2035.9041095888499</c:v>
                </c:pt>
                <c:pt idx="472">
                  <c:v>2035.9315068491201</c:v>
                </c:pt>
                <c:pt idx="473">
                  <c:v>2035.9589041094</c:v>
                </c:pt>
                <c:pt idx="474">
                  <c:v>2035.9863013696699</c:v>
                </c:pt>
                <c:pt idx="475">
                  <c:v>2036.0136986299401</c:v>
                </c:pt>
                <c:pt idx="476">
                  <c:v>2036.04109589022</c:v>
                </c:pt>
                <c:pt idx="477">
                  <c:v>2036.06849315049</c:v>
                </c:pt>
                <c:pt idx="478">
                  <c:v>2036.0958904107599</c:v>
                </c:pt>
                <c:pt idx="479">
                  <c:v>2036.1232876710401</c:v>
                </c:pt>
                <c:pt idx="480">
                  <c:v>2036.15068493131</c:v>
                </c:pt>
                <c:pt idx="481">
                  <c:v>2036.17808219158</c:v>
                </c:pt>
                <c:pt idx="482">
                  <c:v>2036.2054794518599</c:v>
                </c:pt>
                <c:pt idx="483">
                  <c:v>2036.2328767121301</c:v>
                </c:pt>
                <c:pt idx="484">
                  <c:v>2036.2602739724</c:v>
                </c:pt>
                <c:pt idx="485">
                  <c:v>2036.2876712326799</c:v>
                </c:pt>
                <c:pt idx="486">
                  <c:v>2036.3150684929501</c:v>
                </c:pt>
                <c:pt idx="487">
                  <c:v>2036.34246575323</c:v>
                </c:pt>
                <c:pt idx="488">
                  <c:v>2036.3698630135</c:v>
                </c:pt>
                <c:pt idx="489">
                  <c:v>2036.3972602737699</c:v>
                </c:pt>
                <c:pt idx="490">
                  <c:v>2036.4246575340501</c:v>
                </c:pt>
                <c:pt idx="491">
                  <c:v>2036.45205479432</c:v>
                </c:pt>
                <c:pt idx="492">
                  <c:v>2036.47945205459</c:v>
                </c:pt>
                <c:pt idx="493">
                  <c:v>2036.5068493148699</c:v>
                </c:pt>
                <c:pt idx="494">
                  <c:v>2036.5342465751401</c:v>
                </c:pt>
                <c:pt idx="495">
                  <c:v>2036.56164383541</c:v>
                </c:pt>
                <c:pt idx="496">
                  <c:v>2036.5890410956899</c:v>
                </c:pt>
                <c:pt idx="497">
                  <c:v>2036.6164383559601</c:v>
                </c:pt>
                <c:pt idx="498">
                  <c:v>2036.64383561623</c:v>
                </c:pt>
                <c:pt idx="499">
                  <c:v>2036.67123287651</c:v>
                </c:pt>
                <c:pt idx="500">
                  <c:v>2036.6986301367799</c:v>
                </c:pt>
                <c:pt idx="501">
                  <c:v>2036.7260273970601</c:v>
                </c:pt>
                <c:pt idx="502">
                  <c:v>2036.75342465733</c:v>
                </c:pt>
                <c:pt idx="503">
                  <c:v>2036.7808219176</c:v>
                </c:pt>
                <c:pt idx="504">
                  <c:v>2036.8082191778799</c:v>
                </c:pt>
                <c:pt idx="505">
                  <c:v>2036.8356164381501</c:v>
                </c:pt>
                <c:pt idx="506">
                  <c:v>2036.86301369842</c:v>
                </c:pt>
                <c:pt idx="507">
                  <c:v>2036.8904109586999</c:v>
                </c:pt>
                <c:pt idx="508">
                  <c:v>2036.9178082189701</c:v>
                </c:pt>
                <c:pt idx="509">
                  <c:v>2036.94520547924</c:v>
                </c:pt>
                <c:pt idx="510">
                  <c:v>2036.97260273952</c:v>
                </c:pt>
                <c:pt idx="511">
                  <c:v>2036.9999999997899</c:v>
                </c:pt>
                <c:pt idx="512">
                  <c:v>2037.0273972600601</c:v>
                </c:pt>
                <c:pt idx="513">
                  <c:v>2037.05479452034</c:v>
                </c:pt>
                <c:pt idx="514">
                  <c:v>2037.0821917806099</c:v>
                </c:pt>
                <c:pt idx="515">
                  <c:v>2037.1095890408899</c:v>
                </c:pt>
                <c:pt idx="516">
                  <c:v>2037.1369863011601</c:v>
                </c:pt>
                <c:pt idx="517">
                  <c:v>2037.16438356143</c:v>
                </c:pt>
                <c:pt idx="518">
                  <c:v>2037.1917808217099</c:v>
                </c:pt>
                <c:pt idx="519">
                  <c:v>2037.2191780819801</c:v>
                </c:pt>
                <c:pt idx="520">
                  <c:v>2037.24657534225</c:v>
                </c:pt>
                <c:pt idx="521">
                  <c:v>2037.27397260253</c:v>
                </c:pt>
                <c:pt idx="522">
                  <c:v>2037.3013698627999</c:v>
                </c:pt>
                <c:pt idx="523">
                  <c:v>2037.3287671230701</c:v>
                </c:pt>
                <c:pt idx="524">
                  <c:v>2037.35616438335</c:v>
                </c:pt>
                <c:pt idx="525">
                  <c:v>2037.3835616436199</c:v>
                </c:pt>
                <c:pt idx="526">
                  <c:v>2037.4109589038901</c:v>
                </c:pt>
                <c:pt idx="527">
                  <c:v>2037.43835616417</c:v>
                </c:pt>
                <c:pt idx="528">
                  <c:v>2037.46575342444</c:v>
                </c:pt>
                <c:pt idx="529">
                  <c:v>2037.4931506847199</c:v>
                </c:pt>
                <c:pt idx="530">
                  <c:v>2037.5205479449901</c:v>
                </c:pt>
                <c:pt idx="531">
                  <c:v>2037.54794520526</c:v>
                </c:pt>
                <c:pt idx="532">
                  <c:v>2037.57534246554</c:v>
                </c:pt>
                <c:pt idx="533">
                  <c:v>2037.6027397258099</c:v>
                </c:pt>
                <c:pt idx="534">
                  <c:v>2037.6301369860801</c:v>
                </c:pt>
                <c:pt idx="535">
                  <c:v>2037.65753424636</c:v>
                </c:pt>
                <c:pt idx="536">
                  <c:v>2037.6849315066299</c:v>
                </c:pt>
                <c:pt idx="537">
                  <c:v>2037.7123287669001</c:v>
                </c:pt>
                <c:pt idx="538">
                  <c:v>2037.73972602718</c:v>
                </c:pt>
                <c:pt idx="539">
                  <c:v>2037.76712328745</c:v>
                </c:pt>
                <c:pt idx="540">
                  <c:v>2037.7945205477299</c:v>
                </c:pt>
                <c:pt idx="541">
                  <c:v>2037.8219178080001</c:v>
                </c:pt>
                <c:pt idx="542">
                  <c:v>2037.84931506827</c:v>
                </c:pt>
                <c:pt idx="543">
                  <c:v>2037.87671232855</c:v>
                </c:pt>
                <c:pt idx="544">
                  <c:v>2037.9041095888199</c:v>
                </c:pt>
                <c:pt idx="545">
                  <c:v>2037.9315068490901</c:v>
                </c:pt>
                <c:pt idx="546">
                  <c:v>2037.95890410937</c:v>
                </c:pt>
                <c:pt idx="547">
                  <c:v>2037.9863013696399</c:v>
                </c:pt>
                <c:pt idx="548">
                  <c:v>2038.0136986299101</c:v>
                </c:pt>
                <c:pt idx="549">
                  <c:v>2038.04109589019</c:v>
                </c:pt>
                <c:pt idx="550">
                  <c:v>2038.06849315046</c:v>
                </c:pt>
                <c:pt idx="551">
                  <c:v>2038.0958904107299</c:v>
                </c:pt>
                <c:pt idx="552">
                  <c:v>2038.1232876710101</c:v>
                </c:pt>
                <c:pt idx="553">
                  <c:v>2038.15068493128</c:v>
                </c:pt>
                <c:pt idx="554">
                  <c:v>2038.17808219156</c:v>
                </c:pt>
                <c:pt idx="555">
                  <c:v>2038.2054794518299</c:v>
                </c:pt>
                <c:pt idx="556">
                  <c:v>2038.2328767121001</c:v>
                </c:pt>
                <c:pt idx="557">
                  <c:v>2038.26027397238</c:v>
                </c:pt>
                <c:pt idx="558">
                  <c:v>2038.2876712326499</c:v>
                </c:pt>
                <c:pt idx="559">
                  <c:v>2038.3150684929201</c:v>
                </c:pt>
                <c:pt idx="560">
                  <c:v>2038.3424657532</c:v>
                </c:pt>
                <c:pt idx="561">
                  <c:v>2038.36986301347</c:v>
                </c:pt>
                <c:pt idx="562">
                  <c:v>2038.3972602737399</c:v>
                </c:pt>
                <c:pt idx="563">
                  <c:v>2038.4246575340201</c:v>
                </c:pt>
                <c:pt idx="564">
                  <c:v>2038.45205479429</c:v>
                </c:pt>
                <c:pt idx="565">
                  <c:v>2038.4794520545599</c:v>
                </c:pt>
                <c:pt idx="566">
                  <c:v>2038.5068493148401</c:v>
                </c:pt>
                <c:pt idx="567">
                  <c:v>2038.53424657511</c:v>
                </c:pt>
                <c:pt idx="568">
                  <c:v>2038.56164383539</c:v>
                </c:pt>
                <c:pt idx="569">
                  <c:v>2038.5890410956599</c:v>
                </c:pt>
                <c:pt idx="570">
                  <c:v>2038.6164383559301</c:v>
                </c:pt>
                <c:pt idx="571">
                  <c:v>2038.64383561621</c:v>
                </c:pt>
                <c:pt idx="572">
                  <c:v>2038.67123287648</c:v>
                </c:pt>
                <c:pt idx="573">
                  <c:v>2038.6986301367499</c:v>
                </c:pt>
                <c:pt idx="574">
                  <c:v>2038.7260273970301</c:v>
                </c:pt>
                <c:pt idx="575">
                  <c:v>2038.7534246573</c:v>
                </c:pt>
                <c:pt idx="576">
                  <c:v>2038.7808219175699</c:v>
                </c:pt>
                <c:pt idx="577">
                  <c:v>2038.8082191778501</c:v>
                </c:pt>
                <c:pt idx="578">
                  <c:v>2038.83561643812</c:v>
                </c:pt>
                <c:pt idx="579">
                  <c:v>2038.86301369839</c:v>
                </c:pt>
                <c:pt idx="580">
                  <c:v>2038.8904109586699</c:v>
                </c:pt>
                <c:pt idx="581">
                  <c:v>2038.9178082189401</c:v>
                </c:pt>
                <c:pt idx="582">
                  <c:v>2038.94520547922</c:v>
                </c:pt>
                <c:pt idx="583">
                  <c:v>2038.97260273949</c:v>
                </c:pt>
                <c:pt idx="584">
                  <c:v>2038.9999999997599</c:v>
                </c:pt>
                <c:pt idx="585">
                  <c:v>2039.0273972600401</c:v>
                </c:pt>
                <c:pt idx="586">
                  <c:v>2039.05479452031</c:v>
                </c:pt>
                <c:pt idx="587">
                  <c:v>2039.0821917805799</c:v>
                </c:pt>
                <c:pt idx="588">
                  <c:v>2039.1095890408601</c:v>
                </c:pt>
                <c:pt idx="589">
                  <c:v>2039.13698630113</c:v>
                </c:pt>
                <c:pt idx="590">
                  <c:v>2039.1643835614</c:v>
                </c:pt>
                <c:pt idx="591">
                  <c:v>2039.1917808216799</c:v>
                </c:pt>
                <c:pt idx="592">
                  <c:v>2039.2191780819501</c:v>
                </c:pt>
                <c:pt idx="593">
                  <c:v>2039.24657534222</c:v>
                </c:pt>
                <c:pt idx="594">
                  <c:v>2039.2739726025</c:v>
                </c:pt>
                <c:pt idx="595">
                  <c:v>2039.3013698627699</c:v>
                </c:pt>
                <c:pt idx="596">
                  <c:v>2039.3287671230501</c:v>
                </c:pt>
                <c:pt idx="597">
                  <c:v>2039.35616438332</c:v>
                </c:pt>
                <c:pt idx="598">
                  <c:v>2039.3835616435899</c:v>
                </c:pt>
                <c:pt idx="599">
                  <c:v>2039.4109589038701</c:v>
                </c:pt>
                <c:pt idx="600">
                  <c:v>2039.43835616414</c:v>
                </c:pt>
                <c:pt idx="601">
                  <c:v>2039.46575342441</c:v>
                </c:pt>
                <c:pt idx="602">
                  <c:v>2039.4931506846899</c:v>
                </c:pt>
                <c:pt idx="603">
                  <c:v>2039.5205479449601</c:v>
                </c:pt>
                <c:pt idx="604">
                  <c:v>2039.54794520523</c:v>
                </c:pt>
                <c:pt idx="605">
                  <c:v>2039.5753424655099</c:v>
                </c:pt>
                <c:pt idx="606">
                  <c:v>2039.6027397257801</c:v>
                </c:pt>
                <c:pt idx="607">
                  <c:v>2039.63013698605</c:v>
                </c:pt>
                <c:pt idx="608">
                  <c:v>2039.65753424633</c:v>
                </c:pt>
                <c:pt idx="609">
                  <c:v>2039.6849315065999</c:v>
                </c:pt>
                <c:pt idx="610">
                  <c:v>2039.7123287668801</c:v>
                </c:pt>
                <c:pt idx="611">
                  <c:v>2039.73972602715</c:v>
                </c:pt>
                <c:pt idx="612">
                  <c:v>2039.76712328742</c:v>
                </c:pt>
                <c:pt idx="613">
                  <c:v>2039.7945205476999</c:v>
                </c:pt>
                <c:pt idx="614">
                  <c:v>2039.8219178079701</c:v>
                </c:pt>
                <c:pt idx="615">
                  <c:v>2039.84931506824</c:v>
                </c:pt>
                <c:pt idx="616">
                  <c:v>2039.8767123285199</c:v>
                </c:pt>
                <c:pt idx="617">
                  <c:v>2039.9041095887901</c:v>
                </c:pt>
                <c:pt idx="618">
                  <c:v>2039.93150684906</c:v>
                </c:pt>
                <c:pt idx="619">
                  <c:v>2039.95890410934</c:v>
                </c:pt>
                <c:pt idx="620">
                  <c:v>2039.9863013696099</c:v>
                </c:pt>
                <c:pt idx="621">
                  <c:v>2040.0136986298801</c:v>
                </c:pt>
                <c:pt idx="622">
                  <c:v>2040.04109589016</c:v>
                </c:pt>
                <c:pt idx="623">
                  <c:v>2040.06849315043</c:v>
                </c:pt>
                <c:pt idx="624">
                  <c:v>2040.0958904107099</c:v>
                </c:pt>
                <c:pt idx="625">
                  <c:v>2040.1232876709801</c:v>
                </c:pt>
                <c:pt idx="626">
                  <c:v>2040.15068493125</c:v>
                </c:pt>
                <c:pt idx="627">
                  <c:v>2040.1780821915299</c:v>
                </c:pt>
                <c:pt idx="628">
                  <c:v>2040.2054794518001</c:v>
                </c:pt>
                <c:pt idx="629">
                  <c:v>2040.23287671207</c:v>
                </c:pt>
                <c:pt idx="630">
                  <c:v>2040.26027397235</c:v>
                </c:pt>
                <c:pt idx="631">
                  <c:v>2040.2876712326199</c:v>
                </c:pt>
                <c:pt idx="632">
                  <c:v>2040.3150684928901</c:v>
                </c:pt>
                <c:pt idx="633">
                  <c:v>2040.34246575317</c:v>
                </c:pt>
                <c:pt idx="634">
                  <c:v>2040.36986301344</c:v>
                </c:pt>
                <c:pt idx="635">
                  <c:v>2040.3972602737099</c:v>
                </c:pt>
                <c:pt idx="636">
                  <c:v>2040.4246575339901</c:v>
                </c:pt>
                <c:pt idx="637">
                  <c:v>2040.45205479426</c:v>
                </c:pt>
                <c:pt idx="638">
                  <c:v>2040.4794520545399</c:v>
                </c:pt>
                <c:pt idx="639">
                  <c:v>2040.5068493148101</c:v>
                </c:pt>
                <c:pt idx="640">
                  <c:v>2040.53424657508</c:v>
                </c:pt>
                <c:pt idx="641">
                  <c:v>2040.56164383536</c:v>
                </c:pt>
                <c:pt idx="642">
                  <c:v>2040.5890410956299</c:v>
                </c:pt>
                <c:pt idx="643">
                  <c:v>2040.6164383559001</c:v>
                </c:pt>
                <c:pt idx="644">
                  <c:v>2040.64383561618</c:v>
                </c:pt>
                <c:pt idx="645">
                  <c:v>2040.6712328764499</c:v>
                </c:pt>
                <c:pt idx="646">
                  <c:v>2040.6986301367201</c:v>
                </c:pt>
                <c:pt idx="647">
                  <c:v>2040.7260273970001</c:v>
                </c:pt>
                <c:pt idx="648">
                  <c:v>2040.75342465727</c:v>
                </c:pt>
                <c:pt idx="649">
                  <c:v>2040.7808219175399</c:v>
                </c:pt>
                <c:pt idx="650">
                  <c:v>2040.8082191778201</c:v>
                </c:pt>
                <c:pt idx="651">
                  <c:v>2040.83561643809</c:v>
                </c:pt>
                <c:pt idx="652">
                  <c:v>2040.86301369837</c:v>
                </c:pt>
                <c:pt idx="653">
                  <c:v>2040.8904109586399</c:v>
                </c:pt>
                <c:pt idx="654">
                  <c:v>2040.9178082189101</c:v>
                </c:pt>
                <c:pt idx="655">
                  <c:v>2040.94520547919</c:v>
                </c:pt>
                <c:pt idx="656">
                  <c:v>2040.9726027394599</c:v>
                </c:pt>
                <c:pt idx="657">
                  <c:v>2040.9999999997301</c:v>
                </c:pt>
                <c:pt idx="658">
                  <c:v>2041.02739726001</c:v>
                </c:pt>
                <c:pt idx="659">
                  <c:v>2041.05479452028</c:v>
                </c:pt>
                <c:pt idx="660">
                  <c:v>2041.0821917805499</c:v>
                </c:pt>
                <c:pt idx="661">
                  <c:v>2041.1095890408301</c:v>
                </c:pt>
                <c:pt idx="662">
                  <c:v>2041.1369863011</c:v>
                </c:pt>
                <c:pt idx="663">
                  <c:v>2041.16438356137</c:v>
                </c:pt>
                <c:pt idx="664">
                  <c:v>2041.1917808216499</c:v>
                </c:pt>
                <c:pt idx="665">
                  <c:v>2041.2191780819201</c:v>
                </c:pt>
                <c:pt idx="666">
                  <c:v>2041.2465753422</c:v>
                </c:pt>
                <c:pt idx="667">
                  <c:v>2041.2739726024699</c:v>
                </c:pt>
                <c:pt idx="668">
                  <c:v>2041.3013698627401</c:v>
                </c:pt>
                <c:pt idx="669">
                  <c:v>2041.32876712302</c:v>
                </c:pt>
                <c:pt idx="670">
                  <c:v>2041.35616438329</c:v>
                </c:pt>
                <c:pt idx="671">
                  <c:v>2041.3835616435599</c:v>
                </c:pt>
                <c:pt idx="672">
                  <c:v>2041.4109589038401</c:v>
                </c:pt>
                <c:pt idx="673">
                  <c:v>2041.43835616411</c:v>
                </c:pt>
                <c:pt idx="674">
                  <c:v>2041.46575342438</c:v>
                </c:pt>
                <c:pt idx="675">
                  <c:v>2041.4931506846599</c:v>
                </c:pt>
                <c:pt idx="676">
                  <c:v>2041.5205479449301</c:v>
                </c:pt>
                <c:pt idx="677">
                  <c:v>2041.5479452052</c:v>
                </c:pt>
                <c:pt idx="678">
                  <c:v>2041.5753424654799</c:v>
                </c:pt>
                <c:pt idx="679">
                  <c:v>2041.6027397257501</c:v>
                </c:pt>
                <c:pt idx="680">
                  <c:v>2041.63013698603</c:v>
                </c:pt>
                <c:pt idx="681">
                  <c:v>2041.6575342463</c:v>
                </c:pt>
                <c:pt idx="682">
                  <c:v>2041.6849315065699</c:v>
                </c:pt>
                <c:pt idx="683">
                  <c:v>2041.7123287668501</c:v>
                </c:pt>
                <c:pt idx="684">
                  <c:v>2041.73972602712</c:v>
                </c:pt>
                <c:pt idx="685">
                  <c:v>2041.7671232873899</c:v>
                </c:pt>
                <c:pt idx="686">
                  <c:v>2041.7945205476699</c:v>
                </c:pt>
                <c:pt idx="687">
                  <c:v>2041.8219178079401</c:v>
                </c:pt>
                <c:pt idx="688">
                  <c:v>2041.84931506821</c:v>
                </c:pt>
                <c:pt idx="689">
                  <c:v>2041.8767123284899</c:v>
                </c:pt>
                <c:pt idx="690">
                  <c:v>2041.9041095887601</c:v>
                </c:pt>
                <c:pt idx="691">
                  <c:v>2041.93150684903</c:v>
                </c:pt>
                <c:pt idx="692">
                  <c:v>2041.95890410931</c:v>
                </c:pt>
                <c:pt idx="693">
                  <c:v>2041.9863013695799</c:v>
                </c:pt>
                <c:pt idx="694">
                  <c:v>2042.0136986298601</c:v>
                </c:pt>
                <c:pt idx="695">
                  <c:v>2042.04109589013</c:v>
                </c:pt>
                <c:pt idx="696">
                  <c:v>2042.0684931503999</c:v>
                </c:pt>
                <c:pt idx="697">
                  <c:v>2042.0958904106801</c:v>
                </c:pt>
                <c:pt idx="698">
                  <c:v>2042.12328767095</c:v>
                </c:pt>
                <c:pt idx="699">
                  <c:v>2042.15068493122</c:v>
                </c:pt>
                <c:pt idx="700">
                  <c:v>2042.1780821914999</c:v>
                </c:pt>
                <c:pt idx="701">
                  <c:v>2042.2054794517701</c:v>
                </c:pt>
                <c:pt idx="702">
                  <c:v>2042.23287671204</c:v>
                </c:pt>
                <c:pt idx="703">
                  <c:v>2042.26027397232</c:v>
                </c:pt>
                <c:pt idx="704">
                  <c:v>2042.2876712325899</c:v>
                </c:pt>
                <c:pt idx="705">
                  <c:v>2042.3150684928601</c:v>
                </c:pt>
                <c:pt idx="706">
                  <c:v>2042.34246575314</c:v>
                </c:pt>
                <c:pt idx="707">
                  <c:v>2042.3698630134099</c:v>
                </c:pt>
                <c:pt idx="708">
                  <c:v>2042.3972602736901</c:v>
                </c:pt>
                <c:pt idx="709">
                  <c:v>2042.42465753396</c:v>
                </c:pt>
                <c:pt idx="710">
                  <c:v>2042.45205479423</c:v>
                </c:pt>
                <c:pt idx="711">
                  <c:v>2042.4794520545099</c:v>
                </c:pt>
                <c:pt idx="712">
                  <c:v>2042.5068493147801</c:v>
                </c:pt>
                <c:pt idx="713">
                  <c:v>2042.53424657505</c:v>
                </c:pt>
                <c:pt idx="714">
                  <c:v>2042.56164383533</c:v>
                </c:pt>
                <c:pt idx="715">
                  <c:v>2042.5890410955999</c:v>
                </c:pt>
                <c:pt idx="716">
                  <c:v>2042.6164383558701</c:v>
                </c:pt>
                <c:pt idx="717">
                  <c:v>2042.64383561615</c:v>
                </c:pt>
                <c:pt idx="718">
                  <c:v>2042.6712328764199</c:v>
                </c:pt>
                <c:pt idx="719">
                  <c:v>2042.6986301366901</c:v>
                </c:pt>
                <c:pt idx="720">
                  <c:v>2042.72602739697</c:v>
                </c:pt>
                <c:pt idx="721">
                  <c:v>2042.75342465724</c:v>
                </c:pt>
                <c:pt idx="722">
                  <c:v>2042.7808219175199</c:v>
                </c:pt>
                <c:pt idx="723">
                  <c:v>2042.8082191777901</c:v>
                </c:pt>
                <c:pt idx="724">
                  <c:v>2042.83561643806</c:v>
                </c:pt>
                <c:pt idx="725">
                  <c:v>2042.86301369834</c:v>
                </c:pt>
                <c:pt idx="726">
                  <c:v>2042.8904109586099</c:v>
                </c:pt>
                <c:pt idx="727">
                  <c:v>2042.9178082188801</c:v>
                </c:pt>
                <c:pt idx="728">
                  <c:v>2042.94520547916</c:v>
                </c:pt>
                <c:pt idx="729">
                  <c:v>2042.9726027394299</c:v>
                </c:pt>
                <c:pt idx="730">
                  <c:v>2042.9999999997001</c:v>
                </c:pt>
                <c:pt idx="731">
                  <c:v>2043.02739725998</c:v>
                </c:pt>
                <c:pt idx="732">
                  <c:v>2043.05479452025</c:v>
                </c:pt>
                <c:pt idx="733">
                  <c:v>2043.0821917805199</c:v>
                </c:pt>
                <c:pt idx="734">
                  <c:v>2043.1095890408001</c:v>
                </c:pt>
                <c:pt idx="735">
                  <c:v>2043.13698630107</c:v>
                </c:pt>
                <c:pt idx="736">
                  <c:v>2043.16438356135</c:v>
                </c:pt>
                <c:pt idx="737">
                  <c:v>2043.1917808216199</c:v>
                </c:pt>
                <c:pt idx="738">
                  <c:v>2043.21917808189</c:v>
                </c:pt>
                <c:pt idx="739">
                  <c:v>2043.24657534217</c:v>
                </c:pt>
                <c:pt idx="740">
                  <c:v>2043.2739726024399</c:v>
                </c:pt>
                <c:pt idx="741">
                  <c:v>2043.3013698627101</c:v>
                </c:pt>
                <c:pt idx="742">
                  <c:v>2043.32876712299</c:v>
                </c:pt>
                <c:pt idx="743">
                  <c:v>2043.35616438326</c:v>
                </c:pt>
                <c:pt idx="744">
                  <c:v>2043.3835616435299</c:v>
                </c:pt>
                <c:pt idx="745">
                  <c:v>2043.4109589038101</c:v>
                </c:pt>
                <c:pt idx="746">
                  <c:v>2043.43835616408</c:v>
                </c:pt>
                <c:pt idx="747">
                  <c:v>2043.4657534243499</c:v>
                </c:pt>
                <c:pt idx="748">
                  <c:v>2043.4931506846301</c:v>
                </c:pt>
                <c:pt idx="749">
                  <c:v>2043.5205479449</c:v>
                </c:pt>
                <c:pt idx="750">
                  <c:v>2043.54794520518</c:v>
                </c:pt>
                <c:pt idx="751">
                  <c:v>2043.5753424654499</c:v>
                </c:pt>
                <c:pt idx="752">
                  <c:v>2043.6027397257201</c:v>
                </c:pt>
                <c:pt idx="753">
                  <c:v>2043.630136986</c:v>
                </c:pt>
                <c:pt idx="754">
                  <c:v>2043.65753424627</c:v>
                </c:pt>
                <c:pt idx="755">
                  <c:v>2043.6849315065399</c:v>
                </c:pt>
                <c:pt idx="756">
                  <c:v>2043.7123287668201</c:v>
                </c:pt>
                <c:pt idx="757">
                  <c:v>2043.73972602709</c:v>
                </c:pt>
                <c:pt idx="758">
                  <c:v>2043.7671232873599</c:v>
                </c:pt>
                <c:pt idx="759">
                  <c:v>2043.7945205476401</c:v>
                </c:pt>
                <c:pt idx="760">
                  <c:v>2043.82191780791</c:v>
                </c:pt>
                <c:pt idx="761">
                  <c:v>2043.84931506818</c:v>
                </c:pt>
                <c:pt idx="762">
                  <c:v>2043.8767123284599</c:v>
                </c:pt>
                <c:pt idx="763">
                  <c:v>2043.9041095887301</c:v>
                </c:pt>
                <c:pt idx="764">
                  <c:v>2043.93150684901</c:v>
                </c:pt>
                <c:pt idx="765">
                  <c:v>2043.95890410928</c:v>
                </c:pt>
                <c:pt idx="766">
                  <c:v>2043.9863013695499</c:v>
                </c:pt>
                <c:pt idx="767">
                  <c:v>2044.0136986298301</c:v>
                </c:pt>
                <c:pt idx="768">
                  <c:v>2044.0410958901</c:v>
                </c:pt>
                <c:pt idx="769">
                  <c:v>2044.0684931503699</c:v>
                </c:pt>
                <c:pt idx="770">
                  <c:v>2044.0958904106501</c:v>
                </c:pt>
                <c:pt idx="771">
                  <c:v>2044.12328767092</c:v>
                </c:pt>
                <c:pt idx="772">
                  <c:v>2044.15068493119</c:v>
                </c:pt>
                <c:pt idx="773">
                  <c:v>2044.1780821914699</c:v>
                </c:pt>
                <c:pt idx="774">
                  <c:v>2044.2054794517401</c:v>
                </c:pt>
                <c:pt idx="775">
                  <c:v>2044.23287671201</c:v>
                </c:pt>
                <c:pt idx="776">
                  <c:v>2044.26027397229</c:v>
                </c:pt>
                <c:pt idx="777">
                  <c:v>2044.2876712325599</c:v>
                </c:pt>
                <c:pt idx="778">
                  <c:v>2044.3150684928401</c:v>
                </c:pt>
                <c:pt idx="779">
                  <c:v>2044.34246575311</c:v>
                </c:pt>
                <c:pt idx="780">
                  <c:v>2044.3698630133799</c:v>
                </c:pt>
                <c:pt idx="781">
                  <c:v>2044.3972602736601</c:v>
                </c:pt>
                <c:pt idx="782">
                  <c:v>2044.42465753393</c:v>
                </c:pt>
                <c:pt idx="783">
                  <c:v>2044.4520547942</c:v>
                </c:pt>
                <c:pt idx="784">
                  <c:v>2044.4794520544799</c:v>
                </c:pt>
                <c:pt idx="785">
                  <c:v>2044.5068493147501</c:v>
                </c:pt>
                <c:pt idx="786">
                  <c:v>2044.53424657502</c:v>
                </c:pt>
                <c:pt idx="787">
                  <c:v>2044.5616438352999</c:v>
                </c:pt>
                <c:pt idx="788">
                  <c:v>2044.5890410955701</c:v>
                </c:pt>
                <c:pt idx="789">
                  <c:v>2044.61643835584</c:v>
                </c:pt>
                <c:pt idx="790">
                  <c:v>2044.64383561612</c:v>
                </c:pt>
                <c:pt idx="791">
                  <c:v>2044.6712328763899</c:v>
                </c:pt>
                <c:pt idx="792">
                  <c:v>2044.6986301366701</c:v>
                </c:pt>
                <c:pt idx="793">
                  <c:v>2044.72602739694</c:v>
                </c:pt>
                <c:pt idx="794">
                  <c:v>2044.75342465721</c:v>
                </c:pt>
                <c:pt idx="795">
                  <c:v>2044.7808219174899</c:v>
                </c:pt>
                <c:pt idx="796">
                  <c:v>2044.8082191777601</c:v>
                </c:pt>
                <c:pt idx="797">
                  <c:v>2044.83561643803</c:v>
                </c:pt>
                <c:pt idx="798">
                  <c:v>2044.8630136983099</c:v>
                </c:pt>
                <c:pt idx="799">
                  <c:v>2044.8904109585801</c:v>
                </c:pt>
                <c:pt idx="800">
                  <c:v>2044.91780821885</c:v>
                </c:pt>
                <c:pt idx="801">
                  <c:v>2044.94520547913</c:v>
                </c:pt>
                <c:pt idx="802">
                  <c:v>2044.9726027393999</c:v>
                </c:pt>
                <c:pt idx="803">
                  <c:v>2044.9999999996701</c:v>
                </c:pt>
                <c:pt idx="804">
                  <c:v>2045.02739725995</c:v>
                </c:pt>
                <c:pt idx="805">
                  <c:v>2045.05479452022</c:v>
                </c:pt>
                <c:pt idx="806">
                  <c:v>2045.0821917804999</c:v>
                </c:pt>
                <c:pt idx="807">
                  <c:v>2045.1095890407701</c:v>
                </c:pt>
                <c:pt idx="808">
                  <c:v>2045.13698630104</c:v>
                </c:pt>
                <c:pt idx="809">
                  <c:v>2045.1643835613199</c:v>
                </c:pt>
                <c:pt idx="810">
                  <c:v>2045.1917808215901</c:v>
                </c:pt>
                <c:pt idx="811">
                  <c:v>2045.21917808186</c:v>
                </c:pt>
                <c:pt idx="812">
                  <c:v>2045.24657534214</c:v>
                </c:pt>
                <c:pt idx="813">
                  <c:v>2045.2739726024099</c:v>
                </c:pt>
                <c:pt idx="814">
                  <c:v>2045.3013698626801</c:v>
                </c:pt>
                <c:pt idx="815">
                  <c:v>2045.32876712296</c:v>
                </c:pt>
                <c:pt idx="816">
                  <c:v>2045.35616438323</c:v>
                </c:pt>
                <c:pt idx="817">
                  <c:v>2045.3835616435099</c:v>
                </c:pt>
                <c:pt idx="818">
                  <c:v>2045.4109589037801</c:v>
                </c:pt>
                <c:pt idx="819">
                  <c:v>2045.43835616405</c:v>
                </c:pt>
                <c:pt idx="820">
                  <c:v>2045.4657534243299</c:v>
                </c:pt>
                <c:pt idx="821">
                  <c:v>2045.4931506846001</c:v>
                </c:pt>
                <c:pt idx="822">
                  <c:v>2045.52054794487</c:v>
                </c:pt>
                <c:pt idx="823">
                  <c:v>2045.54794520515</c:v>
                </c:pt>
                <c:pt idx="824">
                  <c:v>2045.5753424654199</c:v>
                </c:pt>
                <c:pt idx="825">
                  <c:v>2045.6027397256901</c:v>
                </c:pt>
                <c:pt idx="826">
                  <c:v>2045.63013698597</c:v>
                </c:pt>
                <c:pt idx="827">
                  <c:v>2045.6575342462399</c:v>
                </c:pt>
                <c:pt idx="828">
                  <c:v>2045.6849315065101</c:v>
                </c:pt>
                <c:pt idx="829">
                  <c:v>2045.7123287667901</c:v>
                </c:pt>
                <c:pt idx="830">
                  <c:v>2045.73972602706</c:v>
                </c:pt>
                <c:pt idx="831">
                  <c:v>2045.7671232873399</c:v>
                </c:pt>
                <c:pt idx="832">
                  <c:v>2045.7945205476101</c:v>
                </c:pt>
                <c:pt idx="833">
                  <c:v>2045.82191780788</c:v>
                </c:pt>
                <c:pt idx="834">
                  <c:v>2045.84931506816</c:v>
                </c:pt>
                <c:pt idx="835">
                  <c:v>2045.8767123284299</c:v>
                </c:pt>
                <c:pt idx="836">
                  <c:v>2045.9041095887001</c:v>
                </c:pt>
                <c:pt idx="837">
                  <c:v>2045.93150684898</c:v>
                </c:pt>
                <c:pt idx="838">
                  <c:v>2045.9589041092499</c:v>
                </c:pt>
                <c:pt idx="839">
                  <c:v>2045.9863013695201</c:v>
                </c:pt>
                <c:pt idx="840">
                  <c:v>2046.0136986298</c:v>
                </c:pt>
                <c:pt idx="841">
                  <c:v>2046.04109589007</c:v>
                </c:pt>
                <c:pt idx="842">
                  <c:v>2046.0684931503399</c:v>
                </c:pt>
                <c:pt idx="843">
                  <c:v>2046.0958904106201</c:v>
                </c:pt>
                <c:pt idx="844">
                  <c:v>2046.12328767089</c:v>
                </c:pt>
                <c:pt idx="845">
                  <c:v>2046.15068493117</c:v>
                </c:pt>
                <c:pt idx="846">
                  <c:v>2046.1780821914399</c:v>
                </c:pt>
                <c:pt idx="847">
                  <c:v>2046.2054794517101</c:v>
                </c:pt>
                <c:pt idx="848">
                  <c:v>2046.23287671199</c:v>
                </c:pt>
                <c:pt idx="849">
                  <c:v>2046.2602739722599</c:v>
                </c:pt>
                <c:pt idx="850">
                  <c:v>2046.2876712325301</c:v>
                </c:pt>
                <c:pt idx="851">
                  <c:v>2046.31506849281</c:v>
                </c:pt>
                <c:pt idx="852">
                  <c:v>2046.34246575308</c:v>
                </c:pt>
                <c:pt idx="853">
                  <c:v>2046.3698630133499</c:v>
                </c:pt>
                <c:pt idx="854">
                  <c:v>2046.3972602736301</c:v>
                </c:pt>
                <c:pt idx="855">
                  <c:v>2046.4246575339</c:v>
                </c:pt>
                <c:pt idx="856">
                  <c:v>2046.45205479417</c:v>
                </c:pt>
                <c:pt idx="857">
                  <c:v>2046.4794520544499</c:v>
                </c:pt>
                <c:pt idx="858">
                  <c:v>2046.5068493147201</c:v>
                </c:pt>
                <c:pt idx="859">
                  <c:v>2046.534246575</c:v>
                </c:pt>
                <c:pt idx="860">
                  <c:v>2046.5616438352699</c:v>
                </c:pt>
                <c:pt idx="861">
                  <c:v>2046.5890410955401</c:v>
                </c:pt>
                <c:pt idx="862">
                  <c:v>2046.61643835582</c:v>
                </c:pt>
                <c:pt idx="863">
                  <c:v>2046.64383561609</c:v>
                </c:pt>
                <c:pt idx="864">
                  <c:v>2046.6712328763599</c:v>
                </c:pt>
                <c:pt idx="865">
                  <c:v>2046.6986301366401</c:v>
                </c:pt>
                <c:pt idx="866">
                  <c:v>2046.72602739691</c:v>
                </c:pt>
                <c:pt idx="867">
                  <c:v>2046.7534246571799</c:v>
                </c:pt>
                <c:pt idx="868">
                  <c:v>2046.7808219174599</c:v>
                </c:pt>
                <c:pt idx="869">
                  <c:v>2046.8082191777301</c:v>
                </c:pt>
                <c:pt idx="870">
                  <c:v>2046.835616438</c:v>
                </c:pt>
                <c:pt idx="871">
                  <c:v>2046.8630136982799</c:v>
                </c:pt>
                <c:pt idx="872">
                  <c:v>2046.8904109585501</c:v>
                </c:pt>
                <c:pt idx="873">
                  <c:v>2046.91780821883</c:v>
                </c:pt>
                <c:pt idx="874">
                  <c:v>2046.9452054791</c:v>
                </c:pt>
                <c:pt idx="875">
                  <c:v>2046.9726027393699</c:v>
                </c:pt>
                <c:pt idx="876">
                  <c:v>2046.9999999996501</c:v>
                </c:pt>
                <c:pt idx="877">
                  <c:v>2047.02739725992</c:v>
                </c:pt>
                <c:pt idx="878">
                  <c:v>2047.0547945201899</c:v>
                </c:pt>
                <c:pt idx="879">
                  <c:v>2047.0821917804701</c:v>
                </c:pt>
                <c:pt idx="880">
                  <c:v>2047.10958904074</c:v>
                </c:pt>
                <c:pt idx="881">
                  <c:v>2047.13698630101</c:v>
                </c:pt>
                <c:pt idx="882">
                  <c:v>2047.1643835612899</c:v>
                </c:pt>
                <c:pt idx="883">
                  <c:v>2047.1917808215601</c:v>
                </c:pt>
                <c:pt idx="884">
                  <c:v>2047.21917808183</c:v>
                </c:pt>
                <c:pt idx="885">
                  <c:v>2047.24657534211</c:v>
                </c:pt>
                <c:pt idx="886">
                  <c:v>2047.2739726023799</c:v>
                </c:pt>
                <c:pt idx="887">
                  <c:v>2047.3013698626601</c:v>
                </c:pt>
                <c:pt idx="888">
                  <c:v>2047.32876712293</c:v>
                </c:pt>
                <c:pt idx="889">
                  <c:v>2047.3561643831999</c:v>
                </c:pt>
                <c:pt idx="890">
                  <c:v>2047.3835616434801</c:v>
                </c:pt>
                <c:pt idx="891">
                  <c:v>2047.41095890375</c:v>
                </c:pt>
                <c:pt idx="892">
                  <c:v>2047.43835616402</c:v>
                </c:pt>
                <c:pt idx="893">
                  <c:v>2047.4657534242999</c:v>
                </c:pt>
                <c:pt idx="894">
                  <c:v>2047.4931506845701</c:v>
                </c:pt>
                <c:pt idx="895">
                  <c:v>2047.52054794484</c:v>
                </c:pt>
                <c:pt idx="896">
                  <c:v>2047.54794520512</c:v>
                </c:pt>
                <c:pt idx="897">
                  <c:v>2047.5753424653899</c:v>
                </c:pt>
                <c:pt idx="898">
                  <c:v>2047.6027397256601</c:v>
                </c:pt>
                <c:pt idx="899">
                  <c:v>2047.63013698594</c:v>
                </c:pt>
                <c:pt idx="900">
                  <c:v>2047.6575342462099</c:v>
                </c:pt>
                <c:pt idx="901">
                  <c:v>2047.6849315064901</c:v>
                </c:pt>
                <c:pt idx="902">
                  <c:v>2047.71232876676</c:v>
                </c:pt>
                <c:pt idx="903">
                  <c:v>2047.73972602703</c:v>
                </c:pt>
                <c:pt idx="904">
                  <c:v>2047.7671232873099</c:v>
                </c:pt>
                <c:pt idx="905">
                  <c:v>2047.7945205475801</c:v>
                </c:pt>
                <c:pt idx="906">
                  <c:v>2047.82191780785</c:v>
                </c:pt>
                <c:pt idx="907">
                  <c:v>2047.84931506813</c:v>
                </c:pt>
                <c:pt idx="908">
                  <c:v>2047.8767123283999</c:v>
                </c:pt>
                <c:pt idx="909">
                  <c:v>2047.9041095886701</c:v>
                </c:pt>
                <c:pt idx="910">
                  <c:v>2047.93150684895</c:v>
                </c:pt>
                <c:pt idx="911">
                  <c:v>2047.9589041092199</c:v>
                </c:pt>
                <c:pt idx="912">
                  <c:v>2047.9863013694901</c:v>
                </c:pt>
                <c:pt idx="913">
                  <c:v>2048.0136986297698</c:v>
                </c:pt>
                <c:pt idx="914">
                  <c:v>2048.0410958900402</c:v>
                </c:pt>
                <c:pt idx="915">
                  <c:v>2048.0684931503201</c:v>
                </c:pt>
                <c:pt idx="916">
                  <c:v>2048.0958904105901</c:v>
                </c:pt>
                <c:pt idx="917">
                  <c:v>2048.12328767086</c:v>
                </c:pt>
                <c:pt idx="918">
                  <c:v>2048.1506849311399</c:v>
                </c:pt>
                <c:pt idx="919">
                  <c:v>2048.1780821914099</c:v>
                </c:pt>
                <c:pt idx="920">
                  <c:v>2048.2054794516798</c:v>
                </c:pt>
                <c:pt idx="921">
                  <c:v>2048.2328767119602</c:v>
                </c:pt>
                <c:pt idx="922">
                  <c:v>2048.2602739722302</c:v>
                </c:pt>
                <c:pt idx="923">
                  <c:v>2048.2876712325001</c:v>
                </c:pt>
                <c:pt idx="924">
                  <c:v>2048.31506849278</c:v>
                </c:pt>
                <c:pt idx="925">
                  <c:v>2048.34246575305</c:v>
                </c:pt>
                <c:pt idx="926">
                  <c:v>2048.3698630133199</c:v>
                </c:pt>
                <c:pt idx="927">
                  <c:v>2048.3972602735998</c:v>
                </c:pt>
                <c:pt idx="928">
                  <c:v>2048.4246575338698</c:v>
                </c:pt>
                <c:pt idx="929">
                  <c:v>2048.4520547941502</c:v>
                </c:pt>
                <c:pt idx="930">
                  <c:v>2048.4794520544201</c:v>
                </c:pt>
                <c:pt idx="931">
                  <c:v>2048.50684931469</c:v>
                </c:pt>
                <c:pt idx="932">
                  <c:v>2048.53424657497</c:v>
                </c:pt>
                <c:pt idx="933">
                  <c:v>2048.5616438352399</c:v>
                </c:pt>
                <c:pt idx="934">
                  <c:v>2048.5890410955099</c:v>
                </c:pt>
                <c:pt idx="935">
                  <c:v>2048.6164383557898</c:v>
                </c:pt>
                <c:pt idx="936">
                  <c:v>2048.6438356160602</c:v>
                </c:pt>
                <c:pt idx="937">
                  <c:v>2048.6712328763301</c:v>
                </c:pt>
                <c:pt idx="938">
                  <c:v>2048.6986301366101</c:v>
                </c:pt>
                <c:pt idx="939">
                  <c:v>2048.72602739688</c:v>
                </c:pt>
                <c:pt idx="940">
                  <c:v>2048.7534246571499</c:v>
                </c:pt>
                <c:pt idx="941">
                  <c:v>2048.7808219174299</c:v>
                </c:pt>
                <c:pt idx="942">
                  <c:v>2048.8082191776998</c:v>
                </c:pt>
                <c:pt idx="943">
                  <c:v>2048.8356164379802</c:v>
                </c:pt>
                <c:pt idx="944">
                  <c:v>2048.8630136982501</c:v>
                </c:pt>
                <c:pt idx="945">
                  <c:v>2048.8904109585201</c:v>
                </c:pt>
                <c:pt idx="946">
                  <c:v>2048.9178082188</c:v>
                </c:pt>
                <c:pt idx="947">
                  <c:v>2048.94520547907</c:v>
                </c:pt>
                <c:pt idx="948">
                  <c:v>2048.9726027393399</c:v>
                </c:pt>
                <c:pt idx="949">
                  <c:v>2048.9999999996198</c:v>
                </c:pt>
                <c:pt idx="950">
                  <c:v>2049.0273972598902</c:v>
                </c:pt>
                <c:pt idx="951">
                  <c:v>2049.0547945201602</c:v>
                </c:pt>
                <c:pt idx="952">
                  <c:v>2049.0821917804401</c:v>
                </c:pt>
                <c:pt idx="953">
                  <c:v>2049.10958904071</c:v>
                </c:pt>
                <c:pt idx="954">
                  <c:v>2049.13698630098</c:v>
                </c:pt>
                <c:pt idx="955">
                  <c:v>2049.1643835612599</c:v>
                </c:pt>
                <c:pt idx="956">
                  <c:v>2049.1917808215298</c:v>
                </c:pt>
                <c:pt idx="957">
                  <c:v>2049.2191780818098</c:v>
                </c:pt>
                <c:pt idx="958">
                  <c:v>2049.2465753420802</c:v>
                </c:pt>
                <c:pt idx="959">
                  <c:v>2049.2739726023501</c:v>
                </c:pt>
                <c:pt idx="960">
                  <c:v>2049.3013698626301</c:v>
                </c:pt>
                <c:pt idx="961">
                  <c:v>2049.3287671229</c:v>
                </c:pt>
                <c:pt idx="962">
                  <c:v>2049.3561643831699</c:v>
                </c:pt>
                <c:pt idx="963">
                  <c:v>2049.3835616434499</c:v>
                </c:pt>
                <c:pt idx="964">
                  <c:v>2049.4109589037198</c:v>
                </c:pt>
                <c:pt idx="965">
                  <c:v>2049.4383561639902</c:v>
                </c:pt>
                <c:pt idx="966">
                  <c:v>2049.4657534242701</c:v>
                </c:pt>
                <c:pt idx="967">
                  <c:v>2049.4931506845401</c:v>
                </c:pt>
                <c:pt idx="968">
                  <c:v>2049.52054794481</c:v>
                </c:pt>
                <c:pt idx="969">
                  <c:v>2049.5479452050899</c:v>
                </c:pt>
                <c:pt idx="970">
                  <c:v>2049.5753424653599</c:v>
                </c:pt>
                <c:pt idx="971">
                  <c:v>2049.6027397256398</c:v>
                </c:pt>
                <c:pt idx="972">
                  <c:v>2049.6301369859102</c:v>
                </c:pt>
                <c:pt idx="973">
                  <c:v>2049.6575342461801</c:v>
                </c:pt>
                <c:pt idx="974">
                  <c:v>2049.6849315064601</c:v>
                </c:pt>
                <c:pt idx="975">
                  <c:v>2049.71232876673</c:v>
                </c:pt>
                <c:pt idx="976">
                  <c:v>2049.739726027</c:v>
                </c:pt>
                <c:pt idx="977">
                  <c:v>2049.7671232872799</c:v>
                </c:pt>
                <c:pt idx="978">
                  <c:v>2049.7945205475498</c:v>
                </c:pt>
                <c:pt idx="979">
                  <c:v>2049.8219178078198</c:v>
                </c:pt>
                <c:pt idx="980">
                  <c:v>2049.8493150681002</c:v>
                </c:pt>
                <c:pt idx="981">
                  <c:v>2049.8767123283701</c:v>
                </c:pt>
                <c:pt idx="982">
                  <c:v>2049.90410958864</c:v>
                </c:pt>
                <c:pt idx="983">
                  <c:v>2049.93150684892</c:v>
                </c:pt>
                <c:pt idx="984">
                  <c:v>2049.9589041091899</c:v>
                </c:pt>
                <c:pt idx="985">
                  <c:v>2049.9863013694699</c:v>
                </c:pt>
              </c:numCache>
            </c:numRef>
          </c:xVal>
          <c:yVal>
            <c:numRef>
              <c:f>Sheet1!$C$2:$C$987</c:f>
              <c:numCache>
                <c:formatCode>General</c:formatCode>
                <c:ptCount val="986"/>
                <c:pt idx="0">
                  <c:v>0.18215572687298401</c:v>
                </c:pt>
                <c:pt idx="1">
                  <c:v>0.18230092753263799</c:v>
                </c:pt>
                <c:pt idx="2">
                  <c:v>0.182446128192293</c:v>
                </c:pt>
                <c:pt idx="3">
                  <c:v>0.18259132885194801</c:v>
                </c:pt>
                <c:pt idx="4">
                  <c:v>0.18273652951160299</c:v>
                </c:pt>
                <c:pt idx="5">
                  <c:v>0.18073246043656599</c:v>
                </c:pt>
                <c:pt idx="6">
                  <c:v>0.17735498538042799</c:v>
                </c:pt>
                <c:pt idx="7">
                  <c:v>0.17405043877708001</c:v>
                </c:pt>
                <c:pt idx="8">
                  <c:v>0.17081727138612299</c:v>
                </c:pt>
                <c:pt idx="9">
                  <c:v>0.16798481624657399</c:v>
                </c:pt>
                <c:pt idx="10">
                  <c:v>0.16816094449431901</c:v>
                </c:pt>
                <c:pt idx="11">
                  <c:v>0.16833701094252701</c:v>
                </c:pt>
                <c:pt idx="12">
                  <c:v>0.16851301571468799</c:v>
                </c:pt>
                <c:pt idx="13">
                  <c:v>0.16868895893404101</c:v>
                </c:pt>
                <c:pt idx="14">
                  <c:v>0.16655420394270901</c:v>
                </c:pt>
                <c:pt idx="15">
                  <c:v>0.163486642441701</c:v>
                </c:pt>
                <c:pt idx="16">
                  <c:v>0.16048542571240501</c:v>
                </c:pt>
                <c:pt idx="17">
                  <c:v>0.15754917472242799</c:v>
                </c:pt>
                <c:pt idx="18">
                  <c:v>0.15528688453129399</c:v>
                </c:pt>
                <c:pt idx="19">
                  <c:v>0.15549099705925501</c:v>
                </c:pt>
                <c:pt idx="20">
                  <c:v>0.155694991869465</c:v>
                </c:pt>
                <c:pt idx="21">
                  <c:v>0.15589886919714599</c:v>
                </c:pt>
                <c:pt idx="22">
                  <c:v>0.15610262927705401</c:v>
                </c:pt>
                <c:pt idx="23">
                  <c:v>0.153867383093611</c:v>
                </c:pt>
                <c:pt idx="24">
                  <c:v>0.15107799437275701</c:v>
                </c:pt>
                <c:pt idx="25">
                  <c:v>0.14834921701130299</c:v>
                </c:pt>
                <c:pt idx="26">
                  <c:v>0.145679852844811</c:v>
                </c:pt>
                <c:pt idx="27">
                  <c:v>0.143914896567677</c:v>
                </c:pt>
                <c:pt idx="28">
                  <c:v>0.144144343873778</c:v>
                </c:pt>
                <c:pt idx="29">
                  <c:v>0.144373622838149</c:v>
                </c:pt>
                <c:pt idx="30">
                  <c:v>0.14460273379717101</c:v>
                </c:pt>
                <c:pt idx="31">
                  <c:v>0.14483167708655201</c:v>
                </c:pt>
                <c:pt idx="32">
                  <c:v>0.142521178556518</c:v>
                </c:pt>
                <c:pt idx="33">
                  <c:v>0.13998247330876501</c:v>
                </c:pt>
                <c:pt idx="34">
                  <c:v>0.13749954292459901</c:v>
                </c:pt>
                <c:pt idx="35">
                  <c:v>0.13507139565613499</c:v>
                </c:pt>
                <c:pt idx="36">
                  <c:v>0.13374142578111001</c:v>
                </c:pt>
                <c:pt idx="37">
                  <c:v>0.13398342946583999</c:v>
                </c:pt>
                <c:pt idx="38">
                  <c:v>0.13421483544894999</c:v>
                </c:pt>
                <c:pt idx="39">
                  <c:v>0.13444602767977501</c:v>
                </c:pt>
                <c:pt idx="40">
                  <c:v>0.13467700658543599</c:v>
                </c:pt>
                <c:pt idx="41">
                  <c:v>0.114407930565295</c:v>
                </c:pt>
                <c:pt idx="42">
                  <c:v>9.7764600011561495E-2</c:v>
                </c:pt>
                <c:pt idx="43">
                  <c:v>8.4885969467916503E-2</c:v>
                </c:pt>
                <c:pt idx="44">
                  <c:v>7.5681421758577797E-2</c:v>
                </c:pt>
                <c:pt idx="45">
                  <c:v>7.2393403125221203E-2</c:v>
                </c:pt>
                <c:pt idx="46">
                  <c:v>7.2749867505053301E-2</c:v>
                </c:pt>
                <c:pt idx="47">
                  <c:v>7.3105868240792404E-2</c:v>
                </c:pt>
                <c:pt idx="48">
                  <c:v>7.3461406258892498E-2</c:v>
                </c:pt>
                <c:pt idx="49">
                  <c:v>7.3052389185220695E-2</c:v>
                </c:pt>
                <c:pt idx="50">
                  <c:v>6.7125187895275898E-2</c:v>
                </c:pt>
                <c:pt idx="51">
                  <c:v>6.29586612663178E-2</c:v>
                </c:pt>
                <c:pt idx="52">
                  <c:v>5.9871494701658902E-2</c:v>
                </c:pt>
                <c:pt idx="53">
                  <c:v>5.7479150134441499E-2</c:v>
                </c:pt>
                <c:pt idx="54">
                  <c:v>5.6897568547281202E-2</c:v>
                </c:pt>
                <c:pt idx="55">
                  <c:v>5.7287234508993097E-2</c:v>
                </c:pt>
                <c:pt idx="56">
                  <c:v>5.7676370483179203E-2</c:v>
                </c:pt>
                <c:pt idx="57">
                  <c:v>5.8064977528861098E-2</c:v>
                </c:pt>
                <c:pt idx="58">
                  <c:v>5.7950655630804003E-2</c:v>
                </c:pt>
                <c:pt idx="59">
                  <c:v>5.60698900982389E-2</c:v>
                </c:pt>
                <c:pt idx="60">
                  <c:v>5.4512170384018399E-2</c:v>
                </c:pt>
                <c:pt idx="61">
                  <c:v>5.31963090481814E-2</c:v>
                </c:pt>
                <c:pt idx="62">
                  <c:v>5.2067111710276198E-2</c:v>
                </c:pt>
                <c:pt idx="63">
                  <c:v>5.2040074867644899E-2</c:v>
                </c:pt>
                <c:pt idx="64">
                  <c:v>5.2441684868244499E-2</c:v>
                </c:pt>
                <c:pt idx="65">
                  <c:v>5.2842741014728203E-2</c:v>
                </c:pt>
                <c:pt idx="66">
                  <c:v>5.3243244413807997E-2</c:v>
                </c:pt>
                <c:pt idx="67">
                  <c:v>5.3160696801230999E-2</c:v>
                </c:pt>
                <c:pt idx="68">
                  <c:v>5.2061208010289003E-2</c:v>
                </c:pt>
                <c:pt idx="69">
                  <c:v>5.1103305131696301E-2</c:v>
                </c:pt>
                <c:pt idx="70">
                  <c:v>5.0260305649684603E-2</c:v>
                </c:pt>
                <c:pt idx="71">
                  <c:v>4.9512150975537003E-2</c:v>
                </c:pt>
                <c:pt idx="72">
                  <c:v>4.9699708287108603E-2</c:v>
                </c:pt>
                <c:pt idx="73">
                  <c:v>5.0108232600810702E-2</c:v>
                </c:pt>
                <c:pt idx="74">
                  <c:v>5.0497780559993703E-2</c:v>
                </c:pt>
                <c:pt idx="75">
                  <c:v>5.0886761983173698E-2</c:v>
                </c:pt>
                <c:pt idx="76">
                  <c:v>5.0765610584182899E-2</c:v>
                </c:pt>
                <c:pt idx="77">
                  <c:v>4.9951905618464E-2</c:v>
                </c:pt>
                <c:pt idx="78">
                  <c:v>4.92270830896364E-2</c:v>
                </c:pt>
                <c:pt idx="79">
                  <c:v>4.8577067376668302E-2</c:v>
                </c:pt>
                <c:pt idx="80">
                  <c:v>4.7990757907623298E-2</c:v>
                </c:pt>
                <c:pt idx="81">
                  <c:v>4.8291153222999199E-2</c:v>
                </c:pt>
                <c:pt idx="82">
                  <c:v>4.8686026944897799E-2</c:v>
                </c:pt>
                <c:pt idx="83">
                  <c:v>4.90803234888686E-2</c:v>
                </c:pt>
                <c:pt idx="84">
                  <c:v>4.9474044008229197E-2</c:v>
                </c:pt>
                <c:pt idx="85">
                  <c:v>4.9316187061034703E-2</c:v>
                </c:pt>
                <c:pt idx="86">
                  <c:v>4.8662238704376103E-2</c:v>
                </c:pt>
                <c:pt idx="87">
                  <c:v>4.80726037468251E-2</c:v>
                </c:pt>
                <c:pt idx="88">
                  <c:v>4.7538271284622902E-2</c:v>
                </c:pt>
                <c:pt idx="89">
                  <c:v>4.7051923668865403E-2</c:v>
                </c:pt>
                <c:pt idx="90">
                  <c:v>4.7450968493426803E-2</c:v>
                </c:pt>
                <c:pt idx="91">
                  <c:v>4.7849427805359099E-2</c:v>
                </c:pt>
                <c:pt idx="92">
                  <c:v>4.82473027746343E-2</c:v>
                </c:pt>
                <c:pt idx="93">
                  <c:v>4.8644594568886299E-2</c:v>
                </c:pt>
                <c:pt idx="94">
                  <c:v>4.8436229804391703E-2</c:v>
                </c:pt>
                <c:pt idx="95">
                  <c:v>4.7871551692745297E-2</c:v>
                </c:pt>
                <c:pt idx="96">
                  <c:v>4.7358878540249498E-2</c:v>
                </c:pt>
                <c:pt idx="97">
                  <c:v>4.6891486890079402E-2</c:v>
                </c:pt>
                <c:pt idx="98">
                  <c:v>4.6545167006763297E-2</c:v>
                </c:pt>
                <c:pt idx="99">
                  <c:v>4.6947131165074103E-2</c:v>
                </c:pt>
                <c:pt idx="100">
                  <c:v>4.7348503977340202E-2</c:v>
                </c:pt>
                <c:pt idx="101">
                  <c:v>4.7749286625190103E-2</c:v>
                </c:pt>
                <c:pt idx="102">
                  <c:v>4.8149480287890602E-2</c:v>
                </c:pt>
                <c:pt idx="103">
                  <c:v>4.7881460348540301E-2</c:v>
                </c:pt>
                <c:pt idx="104">
                  <c:v>4.7370608856488701E-2</c:v>
                </c:pt>
                <c:pt idx="105">
                  <c:v>4.6904869554988703E-2</c:v>
                </c:pt>
                <c:pt idx="106">
                  <c:v>4.6478713638427198E-2</c:v>
                </c:pt>
                <c:pt idx="107">
                  <c:v>4.6244125505496697E-2</c:v>
                </c:pt>
                <c:pt idx="108">
                  <c:v>4.6648597937325002E-2</c:v>
                </c:pt>
                <c:pt idx="109">
                  <c:v>4.7052474011074201E-2</c:v>
                </c:pt>
                <c:pt idx="110">
                  <c:v>4.7447436565851597E-2</c:v>
                </c:pt>
                <c:pt idx="111">
                  <c:v>4.7833486790866402E-2</c:v>
                </c:pt>
                <c:pt idx="112">
                  <c:v>4.7395870954514599E-2</c:v>
                </c:pt>
                <c:pt idx="113">
                  <c:v>4.6809587909934301E-2</c:v>
                </c:pt>
                <c:pt idx="114">
                  <c:v>4.6278440213141703E-2</c:v>
                </c:pt>
                <c:pt idx="115">
                  <c:v>4.5795073157602201E-2</c:v>
                </c:pt>
                <c:pt idx="116">
                  <c:v>4.5599232662573798E-2</c:v>
                </c:pt>
                <c:pt idx="117">
                  <c:v>4.5990047664254803E-2</c:v>
                </c:pt>
                <c:pt idx="118">
                  <c:v>4.6380260354666601E-2</c:v>
                </c:pt>
                <c:pt idx="119">
                  <c:v>4.6769871937348002E-2</c:v>
                </c:pt>
                <c:pt idx="120">
                  <c:v>4.7158883613433303E-2</c:v>
                </c:pt>
                <c:pt idx="121">
                  <c:v>4.66849427174474E-2</c:v>
                </c:pt>
                <c:pt idx="122">
                  <c:v>4.6165585793611602E-2</c:v>
                </c:pt>
                <c:pt idx="123">
                  <c:v>4.56925543163735E-2</c:v>
                </c:pt>
                <c:pt idx="124">
                  <c:v>4.5260064127911101E-2</c:v>
                </c:pt>
                <c:pt idx="125">
                  <c:v>4.5175472058776797E-2</c:v>
                </c:pt>
                <c:pt idx="126">
                  <c:v>4.5568741360082501E-2</c:v>
                </c:pt>
                <c:pt idx="127">
                  <c:v>4.5961403445935099E-2</c:v>
                </c:pt>
                <c:pt idx="128">
                  <c:v>4.6353459529673097E-2</c:v>
                </c:pt>
                <c:pt idx="129">
                  <c:v>4.6744910822210502E-2</c:v>
                </c:pt>
                <c:pt idx="130">
                  <c:v>4.6222403596411499E-2</c:v>
                </c:pt>
                <c:pt idx="131">
                  <c:v>4.5746679561073499E-2</c:v>
                </c:pt>
                <c:pt idx="132">
                  <c:v>4.5311874443751503E-2</c:v>
                </c:pt>
                <c:pt idx="133">
                  <c:v>4.4913113152039198E-2</c:v>
                </c:pt>
                <c:pt idx="134">
                  <c:v>4.4923863116208898E-2</c:v>
                </c:pt>
                <c:pt idx="135">
                  <c:v>4.5319242723524597E-2</c:v>
                </c:pt>
                <c:pt idx="136">
                  <c:v>4.5714010898571703E-2</c:v>
                </c:pt>
                <c:pt idx="137">
                  <c:v>4.61081688631148E-2</c:v>
                </c:pt>
                <c:pt idx="138">
                  <c:v>4.6410769870928903E-2</c:v>
                </c:pt>
                <c:pt idx="139">
                  <c:v>4.5920394633639901E-2</c:v>
                </c:pt>
                <c:pt idx="140">
                  <c:v>4.5472796754210003E-2</c:v>
                </c:pt>
                <c:pt idx="141">
                  <c:v>4.5062791993029899E-2</c:v>
                </c:pt>
                <c:pt idx="142">
                  <c:v>4.4686041156391999E-2</c:v>
                </c:pt>
                <c:pt idx="143">
                  <c:v>4.4782468894709798E-2</c:v>
                </c:pt>
                <c:pt idx="144">
                  <c:v>4.5179738576874198E-2</c:v>
                </c:pt>
                <c:pt idx="145">
                  <c:v>4.5576393050020501E-2</c:v>
                </c:pt>
                <c:pt idx="146">
                  <c:v>4.5972433543460103E-2</c:v>
                </c:pt>
                <c:pt idx="147">
                  <c:v>4.6174520701552799E-2</c:v>
                </c:pt>
                <c:pt idx="148">
                  <c:v>4.5691459547341599E-2</c:v>
                </c:pt>
                <c:pt idx="149">
                  <c:v>4.5249709521265398E-2</c:v>
                </c:pt>
                <c:pt idx="150">
                  <c:v>4.4844341412489198E-2</c:v>
                </c:pt>
                <c:pt idx="151">
                  <c:v>4.4471218386816197E-2</c:v>
                </c:pt>
                <c:pt idx="152">
                  <c:v>4.4633989551333901E-2</c:v>
                </c:pt>
                <c:pt idx="153">
                  <c:v>4.5017689037616902E-2</c:v>
                </c:pt>
                <c:pt idx="154">
                  <c:v>4.5400769876169499E-2</c:v>
                </c:pt>
                <c:pt idx="155">
                  <c:v>4.5783233303174103E-2</c:v>
                </c:pt>
                <c:pt idx="156">
                  <c:v>4.59048459300355E-2</c:v>
                </c:pt>
                <c:pt idx="157">
                  <c:v>4.5446537820433598E-2</c:v>
                </c:pt>
                <c:pt idx="158">
                  <c:v>4.5026602586548801E-2</c:v>
                </c:pt>
                <c:pt idx="159">
                  <c:v>4.4640587017249898E-2</c:v>
                </c:pt>
                <c:pt idx="160">
                  <c:v>4.4284733702251299E-2</c:v>
                </c:pt>
                <c:pt idx="161">
                  <c:v>4.45255400088461E-2</c:v>
                </c:pt>
                <c:pt idx="162">
                  <c:v>4.49107887476708E-2</c:v>
                </c:pt>
                <c:pt idx="163">
                  <c:v>4.5295415743047102E-2</c:v>
                </c:pt>
                <c:pt idx="164">
                  <c:v>4.5679422237343503E-2</c:v>
                </c:pt>
                <c:pt idx="165">
                  <c:v>4.5721726976180002E-2</c:v>
                </c:pt>
                <c:pt idx="166">
                  <c:v>4.5280404309187797E-2</c:v>
                </c:pt>
                <c:pt idx="167">
                  <c:v>4.4875501243287097E-2</c:v>
                </c:pt>
                <c:pt idx="168">
                  <c:v>4.4502872788471599E-2</c:v>
                </c:pt>
                <c:pt idx="169">
                  <c:v>4.4159008677619301E-2</c:v>
                </c:pt>
                <c:pt idx="170">
                  <c:v>4.4474634789125098E-2</c:v>
                </c:pt>
                <c:pt idx="171">
                  <c:v>4.4861317795370399E-2</c:v>
                </c:pt>
                <c:pt idx="172">
                  <c:v>4.5247376192212897E-2</c:v>
                </c:pt>
                <c:pt idx="173">
                  <c:v>4.5632811227747601E-2</c:v>
                </c:pt>
                <c:pt idx="174">
                  <c:v>4.5595989628600397E-2</c:v>
                </c:pt>
                <c:pt idx="175">
                  <c:v>4.5166553375551297E-2</c:v>
                </c:pt>
                <c:pt idx="176">
                  <c:v>4.4772207055422099E-2</c:v>
                </c:pt>
                <c:pt idx="177">
                  <c:v>4.44090113838106E-2</c:v>
                </c:pt>
                <c:pt idx="178">
                  <c:v>4.4073621717383098E-2</c:v>
                </c:pt>
                <c:pt idx="179">
                  <c:v>4.4462290515943699E-2</c:v>
                </c:pt>
                <c:pt idx="180">
                  <c:v>4.48503307370893E-2</c:v>
                </c:pt>
                <c:pt idx="181">
                  <c:v>4.5237743636843998E-2</c:v>
                </c:pt>
                <c:pt idx="182">
                  <c:v>4.5624530468721898E-2</c:v>
                </c:pt>
                <c:pt idx="183">
                  <c:v>4.55010243257142E-2</c:v>
                </c:pt>
                <c:pt idx="184">
                  <c:v>4.5066553387854001E-2</c:v>
                </c:pt>
                <c:pt idx="185">
                  <c:v>4.4667268223333598E-2</c:v>
                </c:pt>
                <c:pt idx="186">
                  <c:v>4.4299224844245297E-2</c:v>
                </c:pt>
                <c:pt idx="187">
                  <c:v>4.4029523804890898E-2</c:v>
                </c:pt>
                <c:pt idx="188">
                  <c:v>4.4405217282640602E-2</c:v>
                </c:pt>
                <c:pt idx="189">
                  <c:v>4.4780279600557603E-2</c:v>
                </c:pt>
                <c:pt idx="190">
                  <c:v>4.51547120198263E-2</c:v>
                </c:pt>
                <c:pt idx="191">
                  <c:v>4.5528515799110603E-2</c:v>
                </c:pt>
                <c:pt idx="192">
                  <c:v>4.5325028903046898E-2</c:v>
                </c:pt>
                <c:pt idx="193">
                  <c:v>4.4906038442023802E-2</c:v>
                </c:pt>
                <c:pt idx="194">
                  <c:v>4.4520511005814598E-2</c:v>
                </c:pt>
                <c:pt idx="195">
                  <c:v>4.4164765304747E-2</c:v>
                </c:pt>
                <c:pt idx="196">
                  <c:v>4.3974940393637002E-2</c:v>
                </c:pt>
                <c:pt idx="197">
                  <c:v>4.4351818901128097E-2</c:v>
                </c:pt>
                <c:pt idx="198">
                  <c:v>4.4728063880858898E-2</c:v>
                </c:pt>
                <c:pt idx="199">
                  <c:v>4.5103676598745403E-2</c:v>
                </c:pt>
                <c:pt idx="200">
                  <c:v>4.5478658318173701E-2</c:v>
                </c:pt>
                <c:pt idx="201">
                  <c:v>4.5201314523626301E-2</c:v>
                </c:pt>
                <c:pt idx="202">
                  <c:v>4.4793453240587998E-2</c:v>
                </c:pt>
                <c:pt idx="203">
                  <c:v>4.4417846541975198E-2</c:v>
                </c:pt>
                <c:pt idx="204">
                  <c:v>4.4070993983369097E-2</c:v>
                </c:pt>
                <c:pt idx="205">
                  <c:v>4.3957208651984797E-2</c:v>
                </c:pt>
                <c:pt idx="206">
                  <c:v>4.4335198552175603E-2</c:v>
                </c:pt>
                <c:pt idx="207">
                  <c:v>4.47125527038204E-2</c:v>
                </c:pt>
                <c:pt idx="208">
                  <c:v>4.5089272377272303E-2</c:v>
                </c:pt>
                <c:pt idx="209">
                  <c:v>4.5465358840346401E-2</c:v>
                </c:pt>
                <c:pt idx="210">
                  <c:v>4.5113086595418801E-2</c:v>
                </c:pt>
                <c:pt idx="211">
                  <c:v>4.4713377731838297E-2</c:v>
                </c:pt>
                <c:pt idx="212">
                  <c:v>4.4345058343379998E-2</c:v>
                </c:pt>
                <c:pt idx="213">
                  <c:v>4.4004755532009499E-2</c:v>
                </c:pt>
                <c:pt idx="214">
                  <c:v>4.3964603256278899E-2</c:v>
                </c:pt>
                <c:pt idx="215">
                  <c:v>4.4343654341680999E-2</c:v>
                </c:pt>
                <c:pt idx="216">
                  <c:v>4.4722067558075597E-2</c:v>
                </c:pt>
                <c:pt idx="217">
                  <c:v>4.5099844180053299E-2</c:v>
                </c:pt>
                <c:pt idx="218">
                  <c:v>4.5476985479657499E-2</c:v>
                </c:pt>
                <c:pt idx="219">
                  <c:v>4.50484204312879E-2</c:v>
                </c:pt>
                <c:pt idx="220">
                  <c:v>4.4641489220712198E-2</c:v>
                </c:pt>
                <c:pt idx="221">
                  <c:v>4.4266303863198998E-2</c:v>
                </c:pt>
                <c:pt idx="222">
                  <c:v>4.3919447828913098E-2</c:v>
                </c:pt>
                <c:pt idx="223">
                  <c:v>4.3939240571388198E-2</c:v>
                </c:pt>
                <c:pt idx="224">
                  <c:v>4.4305813498012603E-2</c:v>
                </c:pt>
                <c:pt idx="225">
                  <c:v>4.4671746519937203E-2</c:v>
                </c:pt>
                <c:pt idx="226">
                  <c:v>4.5037040915819997E-2</c:v>
                </c:pt>
                <c:pt idx="227">
                  <c:v>4.5320420206971503E-2</c:v>
                </c:pt>
                <c:pt idx="228">
                  <c:v>4.4892433914529101E-2</c:v>
                </c:pt>
                <c:pt idx="229">
                  <c:v>4.4498569829035502E-2</c:v>
                </c:pt>
                <c:pt idx="230">
                  <c:v>4.4135053132688298E-2</c:v>
                </c:pt>
                <c:pt idx="231">
                  <c:v>4.3798672124394603E-2</c:v>
                </c:pt>
                <c:pt idx="232">
                  <c:v>4.38918964643671E-2</c:v>
                </c:pt>
                <c:pt idx="233">
                  <c:v>4.4259397229096803E-2</c:v>
                </c:pt>
                <c:pt idx="234">
                  <c:v>4.4626256235119503E-2</c:v>
                </c:pt>
                <c:pt idx="235">
                  <c:v>4.4992474764798299E-2</c:v>
                </c:pt>
                <c:pt idx="236">
                  <c:v>4.51972474099415E-2</c:v>
                </c:pt>
                <c:pt idx="237">
                  <c:v>4.4780100875101397E-2</c:v>
                </c:pt>
                <c:pt idx="238">
                  <c:v>4.4395885826819401E-2</c:v>
                </c:pt>
                <c:pt idx="239">
                  <c:v>4.40410072125344E-2</c:v>
                </c:pt>
                <c:pt idx="240">
                  <c:v>4.37123989294625E-2</c:v>
                </c:pt>
                <c:pt idx="241">
                  <c:v>4.3876773880514003E-2</c:v>
                </c:pt>
                <c:pt idx="242">
                  <c:v>4.4245138098270402E-2</c:v>
                </c:pt>
                <c:pt idx="243">
                  <c:v>4.4612858831967202E-2</c:v>
                </c:pt>
                <c:pt idx="244">
                  <c:v>4.4979937367414999E-2</c:v>
                </c:pt>
                <c:pt idx="245">
                  <c:v>4.5106941159882202E-2</c:v>
                </c:pt>
                <c:pt idx="246">
                  <c:v>4.4697858626039103E-2</c:v>
                </c:pt>
                <c:pt idx="247">
                  <c:v>4.4320839537576498E-2</c:v>
                </c:pt>
                <c:pt idx="248">
                  <c:v>4.3972418063777198E-2</c:v>
                </c:pt>
                <c:pt idx="249">
                  <c:v>4.3649633052557202E-2</c:v>
                </c:pt>
                <c:pt idx="250">
                  <c:v>4.3883733935133597E-2</c:v>
                </c:pt>
                <c:pt idx="251">
                  <c:v>4.4252917480367297E-2</c:v>
                </c:pt>
                <c:pt idx="252">
                  <c:v>4.4621455904360501E-2</c:v>
                </c:pt>
                <c:pt idx="253">
                  <c:v>4.4989350496195103E-2</c:v>
                </c:pt>
                <c:pt idx="254">
                  <c:v>4.50388262877763E-2</c:v>
                </c:pt>
                <c:pt idx="255">
                  <c:v>4.4635625424796301E-2</c:v>
                </c:pt>
                <c:pt idx="256">
                  <c:v>4.42575016804738E-2</c:v>
                </c:pt>
                <c:pt idx="257">
                  <c:v>4.3901766429370798E-2</c:v>
                </c:pt>
                <c:pt idx="258">
                  <c:v>4.3572028507470599E-2</c:v>
                </c:pt>
                <c:pt idx="259">
                  <c:v>4.3862269344081502E-2</c:v>
                </c:pt>
                <c:pt idx="260">
                  <c:v>4.4219306813539999E-2</c:v>
                </c:pt>
                <c:pt idx="261">
                  <c:v>4.4575697591802098E-2</c:v>
                </c:pt>
                <c:pt idx="262">
                  <c:v>4.4931442971086699E-2</c:v>
                </c:pt>
                <c:pt idx="263">
                  <c:v>4.4894350196995898E-2</c:v>
                </c:pt>
                <c:pt idx="264">
                  <c:v>4.4490588647285501E-2</c:v>
                </c:pt>
                <c:pt idx="265">
                  <c:v>4.4117898136288497E-2</c:v>
                </c:pt>
                <c:pt idx="266">
                  <c:v>4.3772967776072799E-2</c:v>
                </c:pt>
                <c:pt idx="267">
                  <c:v>4.3452962626380202E-2</c:v>
                </c:pt>
                <c:pt idx="268">
                  <c:v>4.3811351904256002E-2</c:v>
                </c:pt>
                <c:pt idx="269">
                  <c:v>4.4169091789750398E-2</c:v>
                </c:pt>
                <c:pt idx="270">
                  <c:v>4.4526183580480001E-2</c:v>
                </c:pt>
                <c:pt idx="271">
                  <c:v>4.4882628571468297E-2</c:v>
                </c:pt>
                <c:pt idx="272">
                  <c:v>4.4772934898807099E-2</c:v>
                </c:pt>
                <c:pt idx="273">
                  <c:v>4.4379302532758298E-2</c:v>
                </c:pt>
                <c:pt idx="274">
                  <c:v>4.4015664397347998E-2</c:v>
                </c:pt>
                <c:pt idx="275">
                  <c:v>4.3678866283551901E-2</c:v>
                </c:pt>
                <c:pt idx="276">
                  <c:v>4.34323899132932E-2</c:v>
                </c:pt>
                <c:pt idx="277">
                  <c:v>4.3791420972342898E-2</c:v>
                </c:pt>
                <c:pt idx="278">
                  <c:v>4.4149801356603402E-2</c:v>
                </c:pt>
                <c:pt idx="279">
                  <c:v>4.4507532366253801E-2</c:v>
                </c:pt>
                <c:pt idx="280">
                  <c:v>4.4864615298874998E-2</c:v>
                </c:pt>
                <c:pt idx="281">
                  <c:v>4.4682149428316803E-2</c:v>
                </c:pt>
                <c:pt idx="282">
                  <c:v>4.4296138059247599E-2</c:v>
                </c:pt>
                <c:pt idx="283">
                  <c:v>4.3939325243400697E-2</c:v>
                </c:pt>
                <c:pt idx="284">
                  <c:v>4.3608670970691397E-2</c:v>
                </c:pt>
                <c:pt idx="285">
                  <c:v>4.3433217476624097E-2</c:v>
                </c:pt>
                <c:pt idx="286">
                  <c:v>4.3792847554794699E-2</c:v>
                </c:pt>
                <c:pt idx="287">
                  <c:v>4.4151825761215603E-2</c:v>
                </c:pt>
                <c:pt idx="288">
                  <c:v>4.45101533984575E-2</c:v>
                </c:pt>
                <c:pt idx="289">
                  <c:v>4.4867831766488502E-2</c:v>
                </c:pt>
                <c:pt idx="290">
                  <c:v>4.4612111357856803E-2</c:v>
                </c:pt>
                <c:pt idx="291">
                  <c:v>4.4231777053907503E-2</c:v>
                </c:pt>
                <c:pt idx="292">
                  <c:v>4.3880060103086899E-2</c:v>
                </c:pt>
                <c:pt idx="293">
                  <c:v>4.35418589141328E-2</c:v>
                </c:pt>
                <c:pt idx="294">
                  <c:v>4.34239213486547E-2</c:v>
                </c:pt>
                <c:pt idx="295">
                  <c:v>4.37715799640368E-2</c:v>
                </c:pt>
                <c:pt idx="296">
                  <c:v>4.4118585570431003E-2</c:v>
                </c:pt>
                <c:pt idx="297">
                  <c:v>4.4464939472680501E-2</c:v>
                </c:pt>
                <c:pt idx="298">
                  <c:v>4.4810642973021203E-2</c:v>
                </c:pt>
                <c:pt idx="299">
                  <c:v>4.4474601858856003E-2</c:v>
                </c:pt>
                <c:pt idx="300">
                  <c:v>4.4092898912138398E-2</c:v>
                </c:pt>
                <c:pt idx="301">
                  <c:v>4.3739547742258002E-2</c:v>
                </c:pt>
                <c:pt idx="302">
                  <c:v>4.3411636720777302E-2</c:v>
                </c:pt>
                <c:pt idx="303">
                  <c:v>4.3365487072438598E-2</c:v>
                </c:pt>
                <c:pt idx="304">
                  <c:v>4.3713637596366699E-2</c:v>
                </c:pt>
                <c:pt idx="305">
                  <c:v>4.4061134128374903E-2</c:v>
                </c:pt>
                <c:pt idx="306">
                  <c:v>4.4407977975270199E-2</c:v>
                </c:pt>
                <c:pt idx="307">
                  <c:v>4.4754170441248901E-2</c:v>
                </c:pt>
                <c:pt idx="308">
                  <c:v>4.4351574071139002E-2</c:v>
                </c:pt>
                <c:pt idx="309">
                  <c:v>4.3979564331207102E-2</c:v>
                </c:pt>
                <c:pt idx="310">
                  <c:v>4.3634907982956002E-2</c:v>
                </c:pt>
                <c:pt idx="311">
                  <c:v>4.3314833484606199E-2</c:v>
                </c:pt>
                <c:pt idx="312">
                  <c:v>4.3337790258305801E-2</c:v>
                </c:pt>
                <c:pt idx="313">
                  <c:v>4.3686371271153802E-2</c:v>
                </c:pt>
                <c:pt idx="314">
                  <c:v>4.4034297431878297E-2</c:v>
                </c:pt>
                <c:pt idx="315">
                  <c:v>4.43815700490056E-2</c:v>
                </c:pt>
                <c:pt idx="316">
                  <c:v>4.4652351646941403E-2</c:v>
                </c:pt>
                <c:pt idx="317">
                  <c:v>4.4257984683567397E-2</c:v>
                </c:pt>
                <c:pt idx="318">
                  <c:v>4.38933323970912E-2</c:v>
                </c:pt>
                <c:pt idx="319">
                  <c:v>4.35552877972403E-2</c:v>
                </c:pt>
                <c:pt idx="320">
                  <c:v>4.3241182561419497E-2</c:v>
                </c:pt>
                <c:pt idx="321">
                  <c:v>4.3331412541185901E-2</c:v>
                </c:pt>
                <c:pt idx="322">
                  <c:v>4.3680381443113502E-2</c:v>
                </c:pt>
                <c:pt idx="323">
                  <c:v>4.4028694717837401E-2</c:v>
                </c:pt>
                <c:pt idx="324">
                  <c:v>4.4376353675432599E-2</c:v>
                </c:pt>
                <c:pt idx="325">
                  <c:v>4.45725991262041E-2</c:v>
                </c:pt>
                <c:pt idx="326">
                  <c:v>4.4184481190314498E-2</c:v>
                </c:pt>
                <c:pt idx="327">
                  <c:v>4.3825426331060902E-2</c:v>
                </c:pt>
                <c:pt idx="328">
                  <c:v>4.3492420787479003E-2</c:v>
                </c:pt>
                <c:pt idx="329">
                  <c:v>4.3176805280586102E-2</c:v>
                </c:pt>
                <c:pt idx="330">
                  <c:v>4.3320937846749299E-2</c:v>
                </c:pt>
                <c:pt idx="331">
                  <c:v>4.3657963014613201E-2</c:v>
                </c:pt>
                <c:pt idx="332">
                  <c:v>4.3994331837519399E-2</c:v>
                </c:pt>
                <c:pt idx="333">
                  <c:v>4.4330045626977198E-2</c:v>
                </c:pt>
                <c:pt idx="334">
                  <c:v>4.4441525431552498E-2</c:v>
                </c:pt>
                <c:pt idx="335">
                  <c:v>4.4051524446147398E-2</c:v>
                </c:pt>
                <c:pt idx="336">
                  <c:v>4.3690369855050898E-2</c:v>
                </c:pt>
                <c:pt idx="337">
                  <c:v>4.3355086894840598E-2</c:v>
                </c:pt>
                <c:pt idx="338">
                  <c:v>4.3043115661382102E-2</c:v>
                </c:pt>
                <c:pt idx="339">
                  <c:v>4.3253643008197402E-2</c:v>
                </c:pt>
                <c:pt idx="340">
                  <c:v>4.3590956536178498E-2</c:v>
                </c:pt>
                <c:pt idx="341">
                  <c:v>4.3927613143000498E-2</c:v>
                </c:pt>
                <c:pt idx="342">
                  <c:v>4.4263614141324001E-2</c:v>
                </c:pt>
                <c:pt idx="343">
                  <c:v>4.43045976107821E-2</c:v>
                </c:pt>
                <c:pt idx="344">
                  <c:v>4.3925068323876097E-2</c:v>
                </c:pt>
                <c:pt idx="345">
                  <c:v>4.3573295234447099E-2</c:v>
                </c:pt>
                <c:pt idx="346">
                  <c:v>4.3246457632539002E-2</c:v>
                </c:pt>
                <c:pt idx="347">
                  <c:v>4.2942122250165603E-2</c:v>
                </c:pt>
                <c:pt idx="348">
                  <c:v>4.3217191891303297E-2</c:v>
                </c:pt>
                <c:pt idx="349">
                  <c:v>4.35547321474474E-2</c:v>
                </c:pt>
                <c:pt idx="350">
                  <c:v>4.3891615029384101E-2</c:v>
                </c:pt>
                <c:pt idx="351">
                  <c:v>4.4227841850679003E-2</c:v>
                </c:pt>
                <c:pt idx="352">
                  <c:v>4.4198896267764402E-2</c:v>
                </c:pt>
                <c:pt idx="353">
                  <c:v>4.3827399120488102E-2</c:v>
                </c:pt>
                <c:pt idx="354">
                  <c:v>4.34828341925481E-2</c:v>
                </c:pt>
                <c:pt idx="355">
                  <c:v>4.3162495577290197E-2</c:v>
                </c:pt>
                <c:pt idx="356">
                  <c:v>4.2864044646822003E-2</c:v>
                </c:pt>
                <c:pt idx="357">
                  <c:v>4.3202427354579E-2</c:v>
                </c:pt>
                <c:pt idx="358">
                  <c:v>4.3540151004740797E-2</c:v>
                </c:pt>
                <c:pt idx="359">
                  <c:v>4.3877216914237002E-2</c:v>
                </c:pt>
                <c:pt idx="360">
                  <c:v>4.4213626397365702E-2</c:v>
                </c:pt>
                <c:pt idx="361">
                  <c:v>4.4114957966638203E-2</c:v>
                </c:pt>
                <c:pt idx="362">
                  <c:v>4.3749665325158997E-2</c:v>
                </c:pt>
                <c:pt idx="363">
                  <c:v>4.3410676794263997E-2</c:v>
                </c:pt>
                <c:pt idx="364">
                  <c:v>4.3095372964219697E-2</c:v>
                </c:pt>
                <c:pt idx="365">
                  <c:v>4.2863859863374702E-2</c:v>
                </c:pt>
                <c:pt idx="366">
                  <c:v>4.3193839606395799E-2</c:v>
                </c:pt>
                <c:pt idx="367">
                  <c:v>4.35231599835324E-2</c:v>
                </c:pt>
                <c:pt idx="368">
                  <c:v>4.3851822312375298E-2</c:v>
                </c:pt>
                <c:pt idx="369">
                  <c:v>4.4179827907837303E-2</c:v>
                </c:pt>
                <c:pt idx="370">
                  <c:v>4.40050629300789E-2</c:v>
                </c:pt>
                <c:pt idx="371">
                  <c:v>4.3639426764456597E-2</c:v>
                </c:pt>
                <c:pt idx="372">
                  <c:v>4.3299851654143198E-2</c:v>
                </c:pt>
                <c:pt idx="373">
                  <c:v>4.2983756796597397E-2</c:v>
                </c:pt>
                <c:pt idx="374">
                  <c:v>4.2812370366907201E-2</c:v>
                </c:pt>
                <c:pt idx="375">
                  <c:v>4.3142452996244203E-2</c:v>
                </c:pt>
                <c:pt idx="376">
                  <c:v>4.34718760541545E-2</c:v>
                </c:pt>
                <c:pt idx="377">
                  <c:v>4.3800640858594302E-2</c:v>
                </c:pt>
                <c:pt idx="378">
                  <c:v>4.4128748724886403E-2</c:v>
                </c:pt>
                <c:pt idx="379">
                  <c:v>4.38884983398675E-2</c:v>
                </c:pt>
                <c:pt idx="380">
                  <c:v>4.3531329419103301E-2</c:v>
                </c:pt>
                <c:pt idx="381">
                  <c:v>4.3199371283334398E-2</c:v>
                </c:pt>
                <c:pt idx="382">
                  <c:v>4.2890158611039397E-2</c:v>
                </c:pt>
                <c:pt idx="383">
                  <c:v>4.2785256069810602E-2</c:v>
                </c:pt>
                <c:pt idx="384">
                  <c:v>4.31153928789621E-2</c:v>
                </c:pt>
                <c:pt idx="385">
                  <c:v>4.3444870008424702E-2</c:v>
                </c:pt>
                <c:pt idx="386">
                  <c:v>4.3773688776371E-2</c:v>
                </c:pt>
                <c:pt idx="387">
                  <c:v>4.4101850498339701E-2</c:v>
                </c:pt>
                <c:pt idx="388">
                  <c:v>4.3795900240834601E-2</c:v>
                </c:pt>
                <c:pt idx="389">
                  <c:v>4.3445374588979797E-2</c:v>
                </c:pt>
                <c:pt idx="390">
                  <c:v>4.3119400425949299E-2</c:v>
                </c:pt>
                <c:pt idx="391">
                  <c:v>4.2815600892422E-2</c:v>
                </c:pt>
                <c:pt idx="392">
                  <c:v>4.27753418802196E-2</c:v>
                </c:pt>
                <c:pt idx="393">
                  <c:v>4.3105498499914199E-2</c:v>
                </c:pt>
                <c:pt idx="394">
                  <c:v>4.3434995400334499E-2</c:v>
                </c:pt>
                <c:pt idx="395">
                  <c:v>4.3763833899732103E-2</c:v>
                </c:pt>
                <c:pt idx="396">
                  <c:v>4.4092015313724697E-2</c:v>
                </c:pt>
                <c:pt idx="397">
                  <c:v>4.37201927130145E-2</c:v>
                </c:pt>
                <c:pt idx="398">
                  <c:v>4.3375058476325501E-2</c:v>
                </c:pt>
                <c:pt idx="399">
                  <c:v>4.3053945672451799E-2</c:v>
                </c:pt>
                <c:pt idx="400">
                  <c:v>4.2754547870876999E-2</c:v>
                </c:pt>
                <c:pt idx="401">
                  <c:v>4.2777678293160697E-2</c:v>
                </c:pt>
                <c:pt idx="402">
                  <c:v>4.31078302442328E-2</c:v>
                </c:pt>
                <c:pt idx="403">
                  <c:v>4.3437322485359302E-2</c:v>
                </c:pt>
                <c:pt idx="404">
                  <c:v>4.3766156334773501E-2</c:v>
                </c:pt>
                <c:pt idx="405">
                  <c:v>4.4023310173420697E-2</c:v>
                </c:pt>
                <c:pt idx="406">
                  <c:v>4.3656579759029E-2</c:v>
                </c:pt>
                <c:pt idx="407">
                  <c:v>4.3316019983178397E-2</c:v>
                </c:pt>
                <c:pt idx="408">
                  <c:v>4.2999035117224797E-2</c:v>
                </c:pt>
                <c:pt idx="409">
                  <c:v>4.2703377593659102E-2</c:v>
                </c:pt>
                <c:pt idx="410">
                  <c:v>4.2789033735987601E-2</c:v>
                </c:pt>
                <c:pt idx="411">
                  <c:v>4.31191629966029E-2</c:v>
                </c:pt>
                <c:pt idx="412">
                  <c:v>4.34486325926128E-2</c:v>
                </c:pt>
                <c:pt idx="413">
                  <c:v>4.3777443842159799E-2</c:v>
                </c:pt>
                <c:pt idx="414">
                  <c:v>4.3964188713691101E-2</c:v>
                </c:pt>
                <c:pt idx="415">
                  <c:v>4.36018019306115E-2</c:v>
                </c:pt>
                <c:pt idx="416">
                  <c:v>4.32651473706381E-2</c:v>
                </c:pt>
                <c:pt idx="417">
                  <c:v>4.2951689152725799E-2</c:v>
                </c:pt>
                <c:pt idx="418">
                  <c:v>4.2659229258622498E-2</c:v>
                </c:pt>
                <c:pt idx="419">
                  <c:v>4.2806751719951401E-2</c:v>
                </c:pt>
                <c:pt idx="420">
                  <c:v>4.3136845576474098E-2</c:v>
                </c:pt>
                <c:pt idx="421">
                  <c:v>4.3466279839136E-2</c:v>
                </c:pt>
                <c:pt idx="422">
                  <c:v>4.3795055825937998E-2</c:v>
                </c:pt>
                <c:pt idx="423">
                  <c:v>4.3911858260802898E-2</c:v>
                </c:pt>
                <c:pt idx="424">
                  <c:v>4.3553310166724597E-2</c:v>
                </c:pt>
                <c:pt idx="425">
                  <c:v>4.3220109200463597E-2</c:v>
                </c:pt>
                <c:pt idx="426">
                  <c:v>4.2909771714398498E-2</c:v>
                </c:pt>
                <c:pt idx="427">
                  <c:v>4.2620142990719097E-2</c:v>
                </c:pt>
                <c:pt idx="428">
                  <c:v>4.2829047669155601E-2</c:v>
                </c:pt>
                <c:pt idx="429">
                  <c:v>4.3159096973891198E-2</c:v>
                </c:pt>
                <c:pt idx="430">
                  <c:v>4.34884867737894E-2</c:v>
                </c:pt>
                <c:pt idx="431">
                  <c:v>4.3817218386673303E-2</c:v>
                </c:pt>
                <c:pt idx="432">
                  <c:v>4.38644603111134E-2</c:v>
                </c:pt>
                <c:pt idx="433">
                  <c:v>4.3509379368309502E-2</c:v>
                </c:pt>
                <c:pt idx="434">
                  <c:v>4.3179299656138502E-2</c:v>
                </c:pt>
                <c:pt idx="435">
                  <c:v>4.2871784172238497E-2</c:v>
                </c:pt>
                <c:pt idx="436">
                  <c:v>4.2584716911066897E-2</c:v>
                </c:pt>
                <c:pt idx="437">
                  <c:v>4.2854624858117203E-2</c:v>
                </c:pt>
                <c:pt idx="438">
                  <c:v>4.31846230544893E-2</c:v>
                </c:pt>
                <c:pt idx="439">
                  <c:v>4.3513961848148701E-2</c:v>
                </c:pt>
                <c:pt idx="440">
                  <c:v>4.3842642556714599E-2</c:v>
                </c:pt>
                <c:pt idx="441">
                  <c:v>4.3820649727424103E-2</c:v>
                </c:pt>
                <c:pt idx="442">
                  <c:v>4.3468757674919402E-2</c:v>
                </c:pt>
                <c:pt idx="443">
                  <c:v>4.3141550366628E-2</c:v>
                </c:pt>
                <c:pt idx="444">
                  <c:v>4.2836633250289101E-2</c:v>
                </c:pt>
                <c:pt idx="445">
                  <c:v>4.2551925588011498E-2</c:v>
                </c:pt>
                <c:pt idx="446">
                  <c:v>4.2882528638355601E-2</c:v>
                </c:pt>
                <c:pt idx="447">
                  <c:v>4.3212471077367302E-2</c:v>
                </c:pt>
                <c:pt idx="448">
                  <c:v>4.3541754225080602E-2</c:v>
                </c:pt>
                <c:pt idx="449">
                  <c:v>4.3870379398892198E-2</c:v>
                </c:pt>
                <c:pt idx="450">
                  <c:v>4.3779441365865097E-2</c:v>
                </c:pt>
                <c:pt idx="451">
                  <c:v>4.3430535021526898E-2</c:v>
                </c:pt>
                <c:pt idx="452">
                  <c:v>4.31060185352478E-2</c:v>
                </c:pt>
                <c:pt idx="453">
                  <c:v>4.2803536709177699E-2</c:v>
                </c:pt>
                <c:pt idx="454">
                  <c:v>4.2581535286293597E-2</c:v>
                </c:pt>
                <c:pt idx="455">
                  <c:v>4.2912079170510202E-2</c:v>
                </c:pt>
                <c:pt idx="456">
                  <c:v>4.3241962561620197E-2</c:v>
                </c:pt>
                <c:pt idx="457">
                  <c:v>4.35711867794214E-2</c:v>
                </c:pt>
                <c:pt idx="458">
                  <c:v>4.38997531410747E-2</c:v>
                </c:pt>
                <c:pt idx="459">
                  <c:v>4.3740140664089502E-2</c:v>
                </c:pt>
                <c:pt idx="460">
                  <c:v>4.3394069941870499E-2</c:v>
                </c:pt>
                <c:pt idx="461">
                  <c:v>4.3072110299402798E-2</c:v>
                </c:pt>
                <c:pt idx="462">
                  <c:v>4.2771943566369403E-2</c:v>
                </c:pt>
                <c:pt idx="463">
                  <c:v>4.2612312562514201E-2</c:v>
                </c:pt>
                <c:pt idx="464">
                  <c:v>4.2942794947547901E-2</c:v>
                </c:pt>
                <c:pt idx="465">
                  <c:v>4.3272616962362599E-2</c:v>
                </c:pt>
                <c:pt idx="466">
                  <c:v>4.3601779926510903E-2</c:v>
                </c:pt>
                <c:pt idx="467">
                  <c:v>4.3930285156908298E-2</c:v>
                </c:pt>
                <c:pt idx="468">
                  <c:v>4.3702258903770601E-2</c:v>
                </c:pt>
                <c:pt idx="469">
                  <c:v>4.3358899898154703E-2</c:v>
                </c:pt>
                <c:pt idx="470">
                  <c:v>4.3039386592939502E-2</c:v>
                </c:pt>
                <c:pt idx="471">
                  <c:v>4.2741435901835802E-2</c:v>
                </c:pt>
                <c:pt idx="472">
                  <c:v>4.2643880003582602E-2</c:v>
                </c:pt>
                <c:pt idx="473">
                  <c:v>4.29742993105253E-2</c:v>
                </c:pt>
                <c:pt idx="474">
                  <c:v>4.3304058373291703E-2</c:v>
                </c:pt>
                <c:pt idx="475">
                  <c:v>4.3633158511182497E-2</c:v>
                </c:pt>
                <c:pt idx="476">
                  <c:v>4.39616010408619E-2</c:v>
                </c:pt>
                <c:pt idx="477">
                  <c:v>4.3665408446968E-2</c:v>
                </c:pt>
                <c:pt idx="478">
                  <c:v>4.3324705230499402E-2</c:v>
                </c:pt>
                <c:pt idx="479">
                  <c:v>4.3007588799614901E-2</c:v>
                </c:pt>
                <c:pt idx="480">
                  <c:v>4.2711810152271601E-2</c:v>
                </c:pt>
                <c:pt idx="481">
                  <c:v>4.2676086478686502E-2</c:v>
                </c:pt>
                <c:pt idx="482">
                  <c:v>4.3006441430619699E-2</c:v>
                </c:pt>
                <c:pt idx="483">
                  <c:v>4.3336136266970901E-2</c:v>
                </c:pt>
                <c:pt idx="484">
                  <c:v>4.3665172306783802E-2</c:v>
                </c:pt>
                <c:pt idx="485">
                  <c:v>4.39935508664661E-2</c:v>
                </c:pt>
                <c:pt idx="486">
                  <c:v>4.3629467605039399E-2</c:v>
                </c:pt>
                <c:pt idx="487">
                  <c:v>4.3291317067401497E-2</c:v>
                </c:pt>
                <c:pt idx="488">
                  <c:v>4.2976505608872798E-2</c:v>
                </c:pt>
                <c:pt idx="489">
                  <c:v>4.2682816687240298E-2</c:v>
                </c:pt>
                <c:pt idx="490">
                  <c:v>4.2708672341212103E-2</c:v>
                </c:pt>
                <c:pt idx="491">
                  <c:v>4.3038962180043598E-2</c:v>
                </c:pt>
                <c:pt idx="492">
                  <c:v>4.3368592033402098E-2</c:v>
                </c:pt>
                <c:pt idx="493">
                  <c:v>4.3697563220071303E-2</c:v>
                </c:pt>
                <c:pt idx="494">
                  <c:v>4.3955427303203398E-2</c:v>
                </c:pt>
                <c:pt idx="495">
                  <c:v>4.3594126933070902E-2</c:v>
                </c:pt>
                <c:pt idx="496">
                  <c:v>4.3258508809786697E-2</c:v>
                </c:pt>
                <c:pt idx="497">
                  <c:v>4.2945984898449301E-2</c:v>
                </c:pt>
                <c:pt idx="498">
                  <c:v>4.2654370615444998E-2</c:v>
                </c:pt>
                <c:pt idx="499">
                  <c:v>4.2741596134974802E-2</c:v>
                </c:pt>
                <c:pt idx="500">
                  <c:v>4.3071820185449902E-2</c:v>
                </c:pt>
                <c:pt idx="501">
                  <c:v>4.3401384381910497E-2</c:v>
                </c:pt>
                <c:pt idx="502">
                  <c:v>4.3730290042877498E-2</c:v>
                </c:pt>
                <c:pt idx="503">
                  <c:v>4.3917945904784102E-2</c:v>
                </c:pt>
                <c:pt idx="504">
                  <c:v>4.3559403743388098E-2</c:v>
                </c:pt>
                <c:pt idx="505">
                  <c:v>4.3226236888458801E-2</c:v>
                </c:pt>
                <c:pt idx="506">
                  <c:v>4.2915928297244603E-2</c:v>
                </c:pt>
                <c:pt idx="507">
                  <c:v>4.2626324043896498E-2</c:v>
                </c:pt>
                <c:pt idx="508">
                  <c:v>4.2774696454236399E-2</c:v>
                </c:pt>
                <c:pt idx="509">
                  <c:v>4.3104854363621901E-2</c:v>
                </c:pt>
                <c:pt idx="510">
                  <c:v>4.3434352551155901E-2</c:v>
                </c:pt>
                <c:pt idx="511">
                  <c:v>4.3763192335095499E-2</c:v>
                </c:pt>
                <c:pt idx="512">
                  <c:v>4.3880929333832801E-2</c:v>
                </c:pt>
                <c:pt idx="513">
                  <c:v>4.3525071813636497E-2</c:v>
                </c:pt>
                <c:pt idx="514">
                  <c:v>4.3194345795060603E-2</c:v>
                </c:pt>
                <c:pt idx="515">
                  <c:v>4.2886243923931401E-2</c:v>
                </c:pt>
                <c:pt idx="516">
                  <c:v>4.2598642573817597E-2</c:v>
                </c:pt>
                <c:pt idx="517">
                  <c:v>4.2807963867849498E-2</c:v>
                </c:pt>
                <c:pt idx="518">
                  <c:v>4.3138055302257103E-2</c:v>
                </c:pt>
                <c:pt idx="519">
                  <c:v>4.3467487147643799E-2</c:v>
                </c:pt>
                <c:pt idx="520">
                  <c:v>4.3796260722000803E-2</c:v>
                </c:pt>
                <c:pt idx="521">
                  <c:v>4.3844375179036298E-2</c:v>
                </c:pt>
                <c:pt idx="522">
                  <c:v>4.3491185627685398E-2</c:v>
                </c:pt>
                <c:pt idx="523">
                  <c:v>4.3162840283741899E-2</c:v>
                </c:pt>
                <c:pt idx="524">
                  <c:v>4.2856891724449703E-2</c:v>
                </c:pt>
                <c:pt idx="525">
                  <c:v>4.2571245622317497E-2</c:v>
                </c:pt>
                <c:pt idx="526">
                  <c:v>4.2841312379654203E-2</c:v>
                </c:pt>
                <c:pt idx="527">
                  <c:v>4.3171337177033503E-2</c:v>
                </c:pt>
                <c:pt idx="528">
                  <c:v>4.3500702518546E-2</c:v>
                </c:pt>
                <c:pt idx="529">
                  <c:v>4.3829409721916998E-2</c:v>
                </c:pt>
                <c:pt idx="530">
                  <c:v>4.3808177210328599E-2</c:v>
                </c:pt>
                <c:pt idx="531">
                  <c:v>4.3457599130046702E-2</c:v>
                </c:pt>
                <c:pt idx="532">
                  <c:v>4.3131628851319E-2</c:v>
                </c:pt>
                <c:pt idx="533">
                  <c:v>4.2827829320102102E-2</c:v>
                </c:pt>
                <c:pt idx="534">
                  <c:v>4.25441352232954E-2</c:v>
                </c:pt>
                <c:pt idx="535">
                  <c:v>4.2874753840353802E-2</c:v>
                </c:pt>
                <c:pt idx="536">
                  <c:v>4.3204711814974199E-2</c:v>
                </c:pt>
                <c:pt idx="537">
                  <c:v>4.3534010467253199E-2</c:v>
                </c:pt>
                <c:pt idx="538">
                  <c:v>4.3862651114649098E-2</c:v>
                </c:pt>
                <c:pt idx="539">
                  <c:v>4.3772363307109201E-2</c:v>
                </c:pt>
                <c:pt idx="540">
                  <c:v>4.3424384085239902E-2</c:v>
                </c:pt>
                <c:pt idx="541">
                  <c:v>4.3100731493113803E-2</c:v>
                </c:pt>
                <c:pt idx="542">
                  <c:v>4.2799030020844397E-2</c:v>
                </c:pt>
                <c:pt idx="543">
                  <c:v>4.2577669200652597E-2</c:v>
                </c:pt>
                <c:pt idx="544">
                  <c:v>4.2908220810085197E-2</c:v>
                </c:pt>
                <c:pt idx="545">
                  <c:v>4.3238111910974701E-2</c:v>
                </c:pt>
                <c:pt idx="546">
                  <c:v>4.3567343823149703E-2</c:v>
                </c:pt>
                <c:pt idx="547">
                  <c:v>4.3895917863801898E-2</c:v>
                </c:pt>
                <c:pt idx="548">
                  <c:v>4.37368365068182E-2</c:v>
                </c:pt>
                <c:pt idx="549">
                  <c:v>4.33914021281726E-2</c:v>
                </c:pt>
                <c:pt idx="550">
                  <c:v>4.30700691385347E-2</c:v>
                </c:pt>
                <c:pt idx="551">
                  <c:v>4.2770468200614399E-2</c:v>
                </c:pt>
                <c:pt idx="552">
                  <c:v>4.2611251753073502E-2</c:v>
                </c:pt>
                <c:pt idx="553">
                  <c:v>4.2941736257817602E-2</c:v>
                </c:pt>
                <c:pt idx="554">
                  <c:v>4.3271560388107297E-2</c:v>
                </c:pt>
                <c:pt idx="555">
                  <c:v>4.3600725463503201E-2</c:v>
                </c:pt>
                <c:pt idx="556">
                  <c:v>4.3929232800929599E-2</c:v>
                </c:pt>
                <c:pt idx="557">
                  <c:v>4.3701649373533401E-2</c:v>
                </c:pt>
                <c:pt idx="558">
                  <c:v>4.3358753461414802E-2</c:v>
                </c:pt>
                <c:pt idx="559">
                  <c:v>4.3039686333800002E-2</c:v>
                </c:pt>
                <c:pt idx="560">
                  <c:v>4.2742138174168297E-2</c:v>
                </c:pt>
                <c:pt idx="561">
                  <c:v>4.2644840553700797E-2</c:v>
                </c:pt>
                <c:pt idx="562">
                  <c:v>4.29752579412713E-2</c:v>
                </c:pt>
                <c:pt idx="563">
                  <c:v>4.3305015088500903E-2</c:v>
                </c:pt>
                <c:pt idx="564">
                  <c:v>4.36341133146824E-2</c:v>
                </c:pt>
                <c:pt idx="565">
                  <c:v>4.3962553936472498E-2</c:v>
                </c:pt>
                <c:pt idx="566">
                  <c:v>4.3666719287265301E-2</c:v>
                </c:pt>
                <c:pt idx="567">
                  <c:v>4.3326311010081102E-2</c:v>
                </c:pt>
                <c:pt idx="568">
                  <c:v>4.30095142157556E-2</c:v>
                </c:pt>
                <c:pt idx="569">
                  <c:v>4.2714023592320197E-2</c:v>
                </c:pt>
                <c:pt idx="570">
                  <c:v>4.2678457389667801E-2</c:v>
                </c:pt>
                <c:pt idx="571">
                  <c:v>4.3008807604044498E-2</c:v>
                </c:pt>
                <c:pt idx="572">
                  <c:v>4.3338497712305697E-2</c:v>
                </c:pt>
                <c:pt idx="573">
                  <c:v>4.3667529033476198E-2</c:v>
                </c:pt>
                <c:pt idx="574">
                  <c:v>4.3995902883944997E-2</c:v>
                </c:pt>
                <c:pt idx="575">
                  <c:v>4.3632108296485297E-2</c:v>
                </c:pt>
                <c:pt idx="576">
                  <c:v>4.3294183536323298E-2</c:v>
                </c:pt>
                <c:pt idx="577">
                  <c:v>4.2979614699373003E-2</c:v>
                </c:pt>
                <c:pt idx="578">
                  <c:v>4.2686144050733003E-2</c:v>
                </c:pt>
                <c:pt idx="579">
                  <c:v>4.2712097291474002E-2</c:v>
                </c:pt>
                <c:pt idx="580">
                  <c:v>4.3042380286566602E-2</c:v>
                </c:pt>
                <c:pt idx="581">
                  <c:v>4.3372003309861303E-2</c:v>
                </c:pt>
                <c:pt idx="582">
                  <c:v>4.3700967680114701E-2</c:v>
                </c:pt>
                <c:pt idx="583">
                  <c:v>4.3958849227050199E-2</c:v>
                </c:pt>
                <c:pt idx="584">
                  <c:v>4.3597769815999603E-2</c:v>
                </c:pt>
                <c:pt idx="585">
                  <c:v>4.3262287110549698E-2</c:v>
                </c:pt>
                <c:pt idx="586">
                  <c:v>4.29499224743368E-2</c:v>
                </c:pt>
                <c:pt idx="587">
                  <c:v>4.26584510357896E-2</c:v>
                </c:pt>
                <c:pt idx="588">
                  <c:v>4.2745724628824498E-2</c:v>
                </c:pt>
                <c:pt idx="589">
                  <c:v>4.3075940429739203E-2</c:v>
                </c:pt>
                <c:pt idx="590">
                  <c:v>4.3405496393123702E-2</c:v>
                </c:pt>
                <c:pt idx="591">
                  <c:v>4.3734393837465899E-2</c:v>
                </c:pt>
                <c:pt idx="592">
                  <c:v>4.3922074839521701E-2</c:v>
                </c:pt>
                <c:pt idx="593">
                  <c:v>4.3563679918958702E-2</c:v>
                </c:pt>
                <c:pt idx="594">
                  <c:v>4.32306127894262E-2</c:v>
                </c:pt>
                <c:pt idx="595">
                  <c:v>4.2920432914192903E-2</c:v>
                </c:pt>
                <c:pt idx="596">
                  <c:v>4.2630943800877501E-2</c:v>
                </c:pt>
                <c:pt idx="597">
                  <c:v>4.2779341872401198E-2</c:v>
                </c:pt>
                <c:pt idx="598">
                  <c:v>4.3109490499307603E-2</c:v>
                </c:pt>
                <c:pt idx="599">
                  <c:v>4.3438979422910799E-2</c:v>
                </c:pt>
                <c:pt idx="600">
                  <c:v>4.3767809961430801E-2</c:v>
                </c:pt>
                <c:pt idx="601">
                  <c:v>4.3885579717752303E-2</c:v>
                </c:pt>
                <c:pt idx="602">
                  <c:v>4.3529842624182399E-2</c:v>
                </c:pt>
                <c:pt idx="603">
                  <c:v>4.3199168160152998E-2</c:v>
                </c:pt>
                <c:pt idx="604">
                  <c:v>4.2891150016587803E-2</c:v>
                </c:pt>
                <c:pt idx="605">
                  <c:v>4.2603623078132501E-2</c:v>
                </c:pt>
                <c:pt idx="606">
                  <c:v>4.28129502647909E-2</c:v>
                </c:pt>
                <c:pt idx="607">
                  <c:v>4.3143031735375398E-2</c:v>
                </c:pt>
                <c:pt idx="608">
                  <c:v>4.3472453636848603E-2</c:v>
                </c:pt>
                <c:pt idx="609">
                  <c:v>4.3801217287162103E-2</c:v>
                </c:pt>
                <c:pt idx="610">
                  <c:v>4.3849361203619999E-2</c:v>
                </c:pt>
                <c:pt idx="611">
                  <c:v>4.3496252239803697E-2</c:v>
                </c:pt>
                <c:pt idx="612">
                  <c:v>4.3167944782037899E-2</c:v>
                </c:pt>
                <c:pt idx="613">
                  <c:v>4.2862066855213099E-2</c:v>
                </c:pt>
                <c:pt idx="614">
                  <c:v>4.2576483290718899E-2</c:v>
                </c:pt>
                <c:pt idx="615">
                  <c:v>4.2846546469532898E-2</c:v>
                </c:pt>
                <c:pt idx="616">
                  <c:v>4.3176560808148898E-2</c:v>
                </c:pt>
                <c:pt idx="617">
                  <c:v>4.35059157117966E-2</c:v>
                </c:pt>
                <c:pt idx="618">
                  <c:v>4.3834612498159897E-2</c:v>
                </c:pt>
                <c:pt idx="619">
                  <c:v>4.3813413088407298E-2</c:v>
                </c:pt>
                <c:pt idx="620">
                  <c:v>4.34629040656185E-2</c:v>
                </c:pt>
                <c:pt idx="621">
                  <c:v>4.3136939275886001E-2</c:v>
                </c:pt>
                <c:pt idx="622">
                  <c:v>4.2833181016406797E-2</c:v>
                </c:pt>
                <c:pt idx="623">
                  <c:v>4.25495228788558E-2</c:v>
                </c:pt>
                <c:pt idx="624">
                  <c:v>4.2880130730295597E-2</c:v>
                </c:pt>
                <c:pt idx="625">
                  <c:v>4.3210077960809501E-2</c:v>
                </c:pt>
                <c:pt idx="626">
                  <c:v>4.3539365890450599E-2</c:v>
                </c:pt>
                <c:pt idx="627">
                  <c:v>4.3867995836634803E-2</c:v>
                </c:pt>
                <c:pt idx="628">
                  <c:v>4.3777732923690998E-2</c:v>
                </c:pt>
                <c:pt idx="629">
                  <c:v>4.3429796670882703E-2</c:v>
                </c:pt>
                <c:pt idx="630">
                  <c:v>4.3106151093149699E-2</c:v>
                </c:pt>
                <c:pt idx="631">
                  <c:v>4.28044915405138E-2</c:v>
                </c:pt>
                <c:pt idx="632">
                  <c:v>4.25831627315547E-2</c:v>
                </c:pt>
                <c:pt idx="633">
                  <c:v>4.2913703363808599E-2</c:v>
                </c:pt>
                <c:pt idx="634">
                  <c:v>4.3243583509453898E-2</c:v>
                </c:pt>
                <c:pt idx="635">
                  <c:v>4.35728044882756E-2</c:v>
                </c:pt>
                <c:pt idx="636">
                  <c:v>4.39013676174215E-2</c:v>
                </c:pt>
                <c:pt idx="637">
                  <c:v>4.37423177115389E-2</c:v>
                </c:pt>
                <c:pt idx="638">
                  <c:v>4.3396926847844498E-2</c:v>
                </c:pt>
                <c:pt idx="639">
                  <c:v>4.3075576808441297E-2</c:v>
                </c:pt>
                <c:pt idx="640">
                  <c:v>4.2775995970120398E-2</c:v>
                </c:pt>
                <c:pt idx="641">
                  <c:v>4.2616790981291799E-2</c:v>
                </c:pt>
                <c:pt idx="642">
                  <c:v>4.2947264417544803E-2</c:v>
                </c:pt>
                <c:pt idx="643">
                  <c:v>4.3277077501460398E-2</c:v>
                </c:pt>
                <c:pt idx="644">
                  <c:v>4.3606231552555101E-2</c:v>
                </c:pt>
                <c:pt idx="645">
                  <c:v>4.39347278877091E-2</c:v>
                </c:pt>
                <c:pt idx="646">
                  <c:v>4.3707165037148402E-2</c:v>
                </c:pt>
                <c:pt idx="647">
                  <c:v>4.3364293193233497E-2</c:v>
                </c:pt>
                <c:pt idx="648">
                  <c:v>4.3045215897457897E-2</c:v>
                </c:pt>
                <c:pt idx="649">
                  <c:v>4.2747678020697802E-2</c:v>
                </c:pt>
                <c:pt idx="650">
                  <c:v>4.2650382840428297E-2</c:v>
                </c:pt>
                <c:pt idx="651">
                  <c:v>4.29807891533961E-2</c:v>
                </c:pt>
                <c:pt idx="652">
                  <c:v>4.3310535248152301E-2</c:v>
                </c:pt>
                <c:pt idx="653">
                  <c:v>4.3639622443945501E-2</c:v>
                </c:pt>
                <c:pt idx="654">
                  <c:v>4.3968052057388303E-2</c:v>
                </c:pt>
                <c:pt idx="655">
                  <c:v>4.3672233317624203E-2</c:v>
                </c:pt>
                <c:pt idx="656">
                  <c:v>4.3331840283595303E-2</c:v>
                </c:pt>
                <c:pt idx="657">
                  <c:v>4.3015000484071898E-2</c:v>
                </c:pt>
                <c:pt idx="658">
                  <c:v>4.2719521525441499E-2</c:v>
                </c:pt>
                <c:pt idx="659">
                  <c:v>4.2683956709376102E-2</c:v>
                </c:pt>
                <c:pt idx="660">
                  <c:v>4.3014295935006802E-2</c:v>
                </c:pt>
                <c:pt idx="661">
                  <c:v>4.3343975076479802E-2</c:v>
                </c:pt>
                <c:pt idx="662">
                  <c:v>4.3672995452775899E-2</c:v>
                </c:pt>
                <c:pt idx="663">
                  <c:v>4.4001358380240399E-2</c:v>
                </c:pt>
                <c:pt idx="664">
                  <c:v>4.3637584041966798E-2</c:v>
                </c:pt>
                <c:pt idx="665">
                  <c:v>4.3299675579583898E-2</c:v>
                </c:pt>
                <c:pt idx="666">
                  <c:v>4.2985079291422597E-2</c:v>
                </c:pt>
                <c:pt idx="667">
                  <c:v>4.2691603591461201E-2</c:v>
                </c:pt>
                <c:pt idx="668">
                  <c:v>4.2717548508700499E-2</c:v>
                </c:pt>
                <c:pt idx="669">
                  <c:v>4.3047820611165501E-2</c:v>
                </c:pt>
                <c:pt idx="670">
                  <c:v>4.3377432763598497E-2</c:v>
                </c:pt>
                <c:pt idx="671">
                  <c:v>4.3706386284712101E-2</c:v>
                </c:pt>
                <c:pt idx="672">
                  <c:v>4.3964258572342603E-2</c:v>
                </c:pt>
                <c:pt idx="673">
                  <c:v>4.3603182656991701E-2</c:v>
                </c:pt>
                <c:pt idx="674">
                  <c:v>4.32677012963575E-2</c:v>
                </c:pt>
                <c:pt idx="675">
                  <c:v>4.2955297687215399E-2</c:v>
                </c:pt>
                <c:pt idx="676">
                  <c:v>4.2663835145555898E-2</c:v>
                </c:pt>
                <c:pt idx="677">
                  <c:v>4.2751105213971199E-2</c:v>
                </c:pt>
                <c:pt idx="678">
                  <c:v>4.3081310263395602E-2</c:v>
                </c:pt>
                <c:pt idx="679">
                  <c:v>4.3410855496773301E-2</c:v>
                </c:pt>
                <c:pt idx="680">
                  <c:v>4.3739742232549401E-2</c:v>
                </c:pt>
                <c:pt idx="681">
                  <c:v>4.3927418569238298E-2</c:v>
                </c:pt>
                <c:pt idx="682">
                  <c:v>4.35690406591435E-2</c:v>
                </c:pt>
                <c:pt idx="683">
                  <c:v>4.3235987019319001E-2</c:v>
                </c:pt>
                <c:pt idx="684">
                  <c:v>4.2925777454664499E-2</c:v>
                </c:pt>
                <c:pt idx="685">
                  <c:v>4.26362991618131E-2</c:v>
                </c:pt>
                <c:pt idx="686">
                  <c:v>4.2784692515640703E-2</c:v>
                </c:pt>
                <c:pt idx="687">
                  <c:v>4.3114830450886599E-2</c:v>
                </c:pt>
                <c:pt idx="688">
                  <c:v>4.3444308704193503E-2</c:v>
                </c:pt>
                <c:pt idx="689">
                  <c:v>4.3773128593738497E-2</c:v>
                </c:pt>
                <c:pt idx="690">
                  <c:v>4.3890897342963198E-2</c:v>
                </c:pt>
                <c:pt idx="691">
                  <c:v>4.35351789577791E-2</c:v>
                </c:pt>
                <c:pt idx="692">
                  <c:v>4.32045195388421E-2</c:v>
                </c:pt>
                <c:pt idx="693">
                  <c:v>4.2896474669367697E-2</c:v>
                </c:pt>
                <c:pt idx="694">
                  <c:v>4.2608943539522298E-2</c:v>
                </c:pt>
                <c:pt idx="695">
                  <c:v>4.2818261268770502E-2</c:v>
                </c:pt>
                <c:pt idx="696">
                  <c:v>4.3148332126901702E-2</c:v>
                </c:pt>
                <c:pt idx="697">
                  <c:v>4.3477743437127403E-2</c:v>
                </c:pt>
                <c:pt idx="698">
                  <c:v>4.3806496517356998E-2</c:v>
                </c:pt>
                <c:pt idx="699">
                  <c:v>4.3854636276733097E-2</c:v>
                </c:pt>
                <c:pt idx="700">
                  <c:v>4.3501531040528403E-2</c:v>
                </c:pt>
                <c:pt idx="701">
                  <c:v>4.31732252379756E-2</c:v>
                </c:pt>
                <c:pt idx="702">
                  <c:v>4.2867309299114101E-2</c:v>
                </c:pt>
                <c:pt idx="703">
                  <c:v>4.2581736561402003E-2</c:v>
                </c:pt>
                <c:pt idx="704">
                  <c:v>4.28517912429199E-2</c:v>
                </c:pt>
                <c:pt idx="705">
                  <c:v>4.31817951014246E-2</c:v>
                </c:pt>
                <c:pt idx="706">
                  <c:v>4.3511139545902501E-2</c:v>
                </c:pt>
                <c:pt idx="707">
                  <c:v>4.3839825893995502E-2</c:v>
                </c:pt>
                <c:pt idx="708">
                  <c:v>4.3818631945788798E-2</c:v>
                </c:pt>
                <c:pt idx="709">
                  <c:v>4.3468141183395703E-2</c:v>
                </c:pt>
                <c:pt idx="710">
                  <c:v>4.3142191119674003E-2</c:v>
                </c:pt>
                <c:pt idx="711">
                  <c:v>4.283840678544E-2</c:v>
                </c:pt>
                <c:pt idx="712">
                  <c:v>4.2554744898416798E-2</c:v>
                </c:pt>
                <c:pt idx="713">
                  <c:v>4.2885342315212099E-2</c:v>
                </c:pt>
                <c:pt idx="714">
                  <c:v>4.3215279131932002E-2</c:v>
                </c:pt>
                <c:pt idx="715">
                  <c:v>4.35445566685881E-2</c:v>
                </c:pt>
                <c:pt idx="716">
                  <c:v>4.38731762425544E-2</c:v>
                </c:pt>
                <c:pt idx="717">
                  <c:v>4.3782912595818103E-2</c:v>
                </c:pt>
                <c:pt idx="718">
                  <c:v>4.3434980107734E-2</c:v>
                </c:pt>
                <c:pt idx="719">
                  <c:v>4.3111336285984903E-2</c:v>
                </c:pt>
                <c:pt idx="720">
                  <c:v>4.2809639716883799E-2</c:v>
                </c:pt>
                <c:pt idx="721">
                  <c:v>4.2588308510893999E-2</c:v>
                </c:pt>
                <c:pt idx="722">
                  <c:v>4.29188388608467E-2</c:v>
                </c:pt>
                <c:pt idx="723">
                  <c:v>4.3248708744736901E-2</c:v>
                </c:pt>
                <c:pt idx="724">
                  <c:v>4.3577919482308498E-2</c:v>
                </c:pt>
                <c:pt idx="725">
                  <c:v>4.3906472390668402E-2</c:v>
                </c:pt>
                <c:pt idx="726">
                  <c:v>4.3747424926568003E-2</c:v>
                </c:pt>
                <c:pt idx="727">
                  <c:v>4.3402039728123197E-2</c:v>
                </c:pt>
                <c:pt idx="728">
                  <c:v>4.3080693191415602E-2</c:v>
                </c:pt>
                <c:pt idx="729">
                  <c:v>4.2781077052971302E-2</c:v>
                </c:pt>
                <c:pt idx="730">
                  <c:v>4.2621870089235403E-2</c:v>
                </c:pt>
                <c:pt idx="731">
                  <c:v>4.2952333376410003E-2</c:v>
                </c:pt>
                <c:pt idx="732">
                  <c:v>4.3282136331527103E-2</c:v>
                </c:pt>
                <c:pt idx="733">
                  <c:v>4.3611280274062698E-2</c:v>
                </c:pt>
                <c:pt idx="734">
                  <c:v>4.3939766520856599E-2</c:v>
                </c:pt>
                <c:pt idx="735">
                  <c:v>4.3712209156304402E-2</c:v>
                </c:pt>
                <c:pt idx="736">
                  <c:v>4.3369344254376697E-2</c:v>
                </c:pt>
                <c:pt idx="737">
                  <c:v>4.3050271645769203E-2</c:v>
                </c:pt>
                <c:pt idx="738">
                  <c:v>4.2752715598926697E-2</c:v>
                </c:pt>
                <c:pt idx="739">
                  <c:v>4.2655428607247498E-2</c:v>
                </c:pt>
                <c:pt idx="740">
                  <c:v>4.2985824837759298E-2</c:v>
                </c:pt>
                <c:pt idx="741">
                  <c:v>4.3315560870206098E-2</c:v>
                </c:pt>
                <c:pt idx="742">
                  <c:v>4.3644638023796499E-2</c:v>
                </c:pt>
                <c:pt idx="743">
                  <c:v>4.3973057615102798E-2</c:v>
                </c:pt>
                <c:pt idx="744">
                  <c:v>4.3677261578735103E-2</c:v>
                </c:pt>
                <c:pt idx="745">
                  <c:v>4.3336890637083098E-2</c:v>
                </c:pt>
                <c:pt idx="746">
                  <c:v>4.3020069161514102E-2</c:v>
                </c:pt>
                <c:pt idx="747">
                  <c:v>4.2724553351777099E-2</c:v>
                </c:pt>
                <c:pt idx="748">
                  <c:v>4.2688981513668699E-2</c:v>
                </c:pt>
                <c:pt idx="749">
                  <c:v>4.3019310698730599E-2</c:v>
                </c:pt>
                <c:pt idx="750">
                  <c:v>4.3348979819697903E-2</c:v>
                </c:pt>
                <c:pt idx="751">
                  <c:v>4.3677990195511399E-2</c:v>
                </c:pt>
                <c:pt idx="752">
                  <c:v>4.4006343142476201E-2</c:v>
                </c:pt>
                <c:pt idx="753">
                  <c:v>4.3642572513808597E-2</c:v>
                </c:pt>
                <c:pt idx="754">
                  <c:v>4.33046657087338E-2</c:v>
                </c:pt>
                <c:pt idx="755">
                  <c:v>4.2990069410421397E-2</c:v>
                </c:pt>
                <c:pt idx="756">
                  <c:v>4.2696571110479697E-2</c:v>
                </c:pt>
                <c:pt idx="757">
                  <c:v>4.2722523202467597E-2</c:v>
                </c:pt>
                <c:pt idx="758">
                  <c:v>4.3052785364494799E-2</c:v>
                </c:pt>
                <c:pt idx="759">
                  <c:v>4.3382387596352802E-2</c:v>
                </c:pt>
                <c:pt idx="760">
                  <c:v>4.3711331216714902E-2</c:v>
                </c:pt>
                <c:pt idx="761">
                  <c:v>4.3969198398967499E-2</c:v>
                </c:pt>
                <c:pt idx="762">
                  <c:v>4.3608157101238498E-2</c:v>
                </c:pt>
                <c:pt idx="763">
                  <c:v>4.32727050982721E-2</c:v>
                </c:pt>
                <c:pt idx="764">
                  <c:v>4.2960326412031499E-2</c:v>
                </c:pt>
                <c:pt idx="765">
                  <c:v>4.2668839470558197E-2</c:v>
                </c:pt>
                <c:pt idx="766">
                  <c:v>4.2756102705593498E-2</c:v>
                </c:pt>
                <c:pt idx="767">
                  <c:v>4.3086297769025401E-2</c:v>
                </c:pt>
                <c:pt idx="768">
                  <c:v>4.3415833036364503E-2</c:v>
                </c:pt>
                <c:pt idx="769">
                  <c:v>4.3744709826016297E-2</c:v>
                </c:pt>
                <c:pt idx="770">
                  <c:v>4.3932379816122198E-2</c:v>
                </c:pt>
                <c:pt idx="771">
                  <c:v>4.3574008298006103E-2</c:v>
                </c:pt>
                <c:pt idx="772">
                  <c:v>4.3240958763266599E-2</c:v>
                </c:pt>
                <c:pt idx="773">
                  <c:v>4.2930751428156298E-2</c:v>
                </c:pt>
                <c:pt idx="774">
                  <c:v>4.2641234735004599E-2</c:v>
                </c:pt>
                <c:pt idx="775">
                  <c:v>4.2789618626366398E-2</c:v>
                </c:pt>
                <c:pt idx="776">
                  <c:v>4.31197467182532E-2</c:v>
                </c:pt>
                <c:pt idx="777">
                  <c:v>4.3449215147869903E-2</c:v>
                </c:pt>
                <c:pt idx="778">
                  <c:v>4.3778025233354403E-2</c:v>
                </c:pt>
                <c:pt idx="779">
                  <c:v>4.3895787269766097E-2</c:v>
                </c:pt>
                <c:pt idx="780">
                  <c:v>4.3540068185705501E-2</c:v>
                </c:pt>
                <c:pt idx="781">
                  <c:v>4.3209406561037299E-2</c:v>
                </c:pt>
                <c:pt idx="782">
                  <c:v>4.29013582791892E-2</c:v>
                </c:pt>
                <c:pt idx="783">
                  <c:v>4.2613801384176801E-2</c:v>
                </c:pt>
                <c:pt idx="784">
                  <c:v>4.2823115534530297E-2</c:v>
                </c:pt>
                <c:pt idx="785">
                  <c:v>4.3153176692863102E-2</c:v>
                </c:pt>
                <c:pt idx="786">
                  <c:v>4.3482578322672501E-2</c:v>
                </c:pt>
                <c:pt idx="787">
                  <c:v>4.3811321741829098E-2</c:v>
                </c:pt>
                <c:pt idx="788">
                  <c:v>4.3859469140915999E-2</c:v>
                </c:pt>
                <c:pt idx="789">
                  <c:v>4.3506393744180402E-2</c:v>
                </c:pt>
                <c:pt idx="790">
                  <c:v>4.3178113146109601E-2</c:v>
                </c:pt>
                <c:pt idx="791">
                  <c:v>4.2872218501006802E-2</c:v>
                </c:pt>
                <c:pt idx="792">
                  <c:v>4.2586617149558997E-2</c:v>
                </c:pt>
                <c:pt idx="793">
                  <c:v>4.2856662431419099E-2</c:v>
                </c:pt>
                <c:pt idx="794">
                  <c:v>4.3186656556310203E-2</c:v>
                </c:pt>
                <c:pt idx="795">
                  <c:v>4.3515991286624402E-2</c:v>
                </c:pt>
                <c:pt idx="796">
                  <c:v>4.3844667939964298E-2</c:v>
                </c:pt>
                <c:pt idx="797">
                  <c:v>4.3823470559191398E-2</c:v>
                </c:pt>
                <c:pt idx="798">
                  <c:v>4.3472981120444301E-2</c:v>
                </c:pt>
                <c:pt idx="799">
                  <c:v>4.3147030712942999E-2</c:v>
                </c:pt>
                <c:pt idx="800">
                  <c:v>4.2843244684174497E-2</c:v>
                </c:pt>
                <c:pt idx="801">
                  <c:v>4.25595588004513E-2</c:v>
                </c:pt>
                <c:pt idx="802">
                  <c:v>4.2890146598103002E-2</c:v>
                </c:pt>
                <c:pt idx="803">
                  <c:v>4.3220073814900097E-2</c:v>
                </c:pt>
                <c:pt idx="804">
                  <c:v>4.3549341770816097E-2</c:v>
                </c:pt>
                <c:pt idx="805">
                  <c:v>4.38779517831865E-2</c:v>
                </c:pt>
                <c:pt idx="806">
                  <c:v>4.3787693559029402E-2</c:v>
                </c:pt>
                <c:pt idx="807">
                  <c:v>4.3439773834594103E-2</c:v>
                </c:pt>
                <c:pt idx="808">
                  <c:v>4.3116139968464397E-2</c:v>
                </c:pt>
                <c:pt idx="809">
                  <c:v>4.2814451014838002E-2</c:v>
                </c:pt>
                <c:pt idx="810">
                  <c:v>4.2593093942101201E-2</c:v>
                </c:pt>
                <c:pt idx="811">
                  <c:v>4.2923614729800601E-2</c:v>
                </c:pt>
                <c:pt idx="812">
                  <c:v>4.3253475070544903E-2</c:v>
                </c:pt>
                <c:pt idx="813">
                  <c:v>4.3582676284039799E-2</c:v>
                </c:pt>
                <c:pt idx="814">
                  <c:v>4.3911219687353897E-2</c:v>
                </c:pt>
                <c:pt idx="815">
                  <c:v>4.37521265239256E-2</c:v>
                </c:pt>
                <c:pt idx="816">
                  <c:v>4.3406684282761301E-2</c:v>
                </c:pt>
                <c:pt idx="817">
                  <c:v>4.30852850798117E-2</c:v>
                </c:pt>
                <c:pt idx="818">
                  <c:v>4.2785620146097103E-2</c:v>
                </c:pt>
                <c:pt idx="819">
                  <c:v>4.26263480272445E-2</c:v>
                </c:pt>
                <c:pt idx="820">
                  <c:v>4.2956802366599101E-2</c:v>
                </c:pt>
                <c:pt idx="821">
                  <c:v>4.3286596391775699E-2</c:v>
                </c:pt>
                <c:pt idx="822">
                  <c:v>4.3615731422214699E-2</c:v>
                </c:pt>
                <c:pt idx="823">
                  <c:v>4.3944208774720002E-2</c:v>
                </c:pt>
                <c:pt idx="824">
                  <c:v>4.3716553530975699E-2</c:v>
                </c:pt>
                <c:pt idx="825">
                  <c:v>4.3373578634396497E-2</c:v>
                </c:pt>
                <c:pt idx="826">
                  <c:v>4.3054405901846698E-2</c:v>
                </c:pt>
                <c:pt idx="827">
                  <c:v>4.27567583531311E-2</c:v>
                </c:pt>
                <c:pt idx="828">
                  <c:v>4.2659385819074302E-2</c:v>
                </c:pt>
                <c:pt idx="829">
                  <c:v>4.2989774142281598E-2</c:v>
                </c:pt>
                <c:pt idx="830">
                  <c:v>4.3319502283224398E-2</c:v>
                </c:pt>
                <c:pt idx="831">
                  <c:v>4.3648571561079499E-2</c:v>
                </c:pt>
                <c:pt idx="832">
                  <c:v>4.3976983292387799E-2</c:v>
                </c:pt>
                <c:pt idx="833">
                  <c:v>4.3681039248899697E-2</c:v>
                </c:pt>
                <c:pt idx="834">
                  <c:v>4.3340519914950797E-2</c:v>
                </c:pt>
                <c:pt idx="835">
                  <c:v>4.3023563953220399E-2</c:v>
                </c:pt>
                <c:pt idx="836">
                  <c:v>4.2727925769479203E-2</c:v>
                </c:pt>
                <c:pt idx="837">
                  <c:v>4.2692265012740697E-2</c:v>
                </c:pt>
                <c:pt idx="838">
                  <c:v>4.3022587636711601E-2</c:v>
                </c:pt>
                <c:pt idx="839">
                  <c:v>4.3352250209698399E-2</c:v>
                </c:pt>
                <c:pt idx="840">
                  <c:v>4.3681254050615403E-2</c:v>
                </c:pt>
                <c:pt idx="841">
                  <c:v>4.4009600475741699E-2</c:v>
                </c:pt>
                <c:pt idx="842">
                  <c:v>4.3645637572431402E-2</c:v>
                </c:pt>
                <c:pt idx="843">
                  <c:v>4.3307557660515902E-2</c:v>
                </c:pt>
                <c:pt idx="844">
                  <c:v>4.2992804823609003E-2</c:v>
                </c:pt>
                <c:pt idx="845">
                  <c:v>4.2699164399159398E-2</c:v>
                </c:pt>
                <c:pt idx="846">
                  <c:v>4.2725024635583198E-2</c:v>
                </c:pt>
                <c:pt idx="847">
                  <c:v>4.3055281799244401E-2</c:v>
                </c:pt>
                <c:pt idx="848">
                  <c:v>4.3384879042724103E-2</c:v>
                </c:pt>
                <c:pt idx="849">
                  <c:v>4.37138176846757E-2</c:v>
                </c:pt>
                <c:pt idx="850">
                  <c:v>4.3971656117644697E-2</c:v>
                </c:pt>
                <c:pt idx="851">
                  <c:v>4.3610386202379399E-2</c:v>
                </c:pt>
                <c:pt idx="852">
                  <c:v>4.3274728750695102E-2</c:v>
                </c:pt>
                <c:pt idx="853">
                  <c:v>4.2962164626035103E-2</c:v>
                </c:pt>
                <c:pt idx="854">
                  <c:v>4.2670509639799299E-2</c:v>
                </c:pt>
                <c:pt idx="855">
                  <c:v>4.2757699474016898E-2</c:v>
                </c:pt>
                <c:pt idx="856">
                  <c:v>4.30878913467845E-2</c:v>
                </c:pt>
                <c:pt idx="857">
                  <c:v>4.3417423429835102E-2</c:v>
                </c:pt>
                <c:pt idx="858">
                  <c:v>4.3746297041561098E-2</c:v>
                </c:pt>
                <c:pt idx="859">
                  <c:v>4.3933916359980202E-2</c:v>
                </c:pt>
                <c:pt idx="860">
                  <c:v>4.35753196007145E-2</c:v>
                </c:pt>
                <c:pt idx="861">
                  <c:v>4.3242067849108799E-2</c:v>
                </c:pt>
                <c:pt idx="862">
                  <c:v>4.2931678178003002E-2</c:v>
                </c:pt>
                <c:pt idx="863">
                  <c:v>4.2641996425138398E-2</c:v>
                </c:pt>
                <c:pt idx="864">
                  <c:v>4.2790324353734997E-2</c:v>
                </c:pt>
                <c:pt idx="865">
                  <c:v>4.3120451035436699E-2</c:v>
                </c:pt>
                <c:pt idx="866">
                  <c:v>4.3449918057686103E-2</c:v>
                </c:pt>
                <c:pt idx="867">
                  <c:v>4.3778726738615603E-2</c:v>
                </c:pt>
                <c:pt idx="868">
                  <c:v>4.3896412243496399E-2</c:v>
                </c:pt>
                <c:pt idx="869">
                  <c:v>4.3540458958594E-2</c:v>
                </c:pt>
                <c:pt idx="870">
                  <c:v>4.32095872901875E-2</c:v>
                </c:pt>
                <c:pt idx="871">
                  <c:v>4.2901349818558102E-2</c:v>
                </c:pt>
                <c:pt idx="872">
                  <c:v>4.2613621850297101E-2</c:v>
                </c:pt>
                <c:pt idx="873">
                  <c:v>4.2822894904618297E-2</c:v>
                </c:pt>
                <c:pt idx="874">
                  <c:v>4.31529565038139E-2</c:v>
                </c:pt>
                <c:pt idx="875">
                  <c:v>4.3482358573605301E-2</c:v>
                </c:pt>
                <c:pt idx="876">
                  <c:v>4.3811102431864701E-2</c:v>
                </c:pt>
                <c:pt idx="877">
                  <c:v>4.3859138129850997E-2</c:v>
                </c:pt>
                <c:pt idx="878">
                  <c:v>4.3505804079206303E-2</c:v>
                </c:pt>
                <c:pt idx="879">
                  <c:v>4.31772917225276E-2</c:v>
                </c:pt>
                <c:pt idx="880">
                  <c:v>4.2871188532829597E-2</c:v>
                </c:pt>
                <c:pt idx="881">
                  <c:v>4.2585398799249899E-2</c:v>
                </c:pt>
                <c:pt idx="882">
                  <c:v>4.2855426320966901E-2</c:v>
                </c:pt>
                <c:pt idx="883">
                  <c:v>4.3185422915855198E-2</c:v>
                </c:pt>
                <c:pt idx="884">
                  <c:v>4.3514760111230802E-2</c:v>
                </c:pt>
                <c:pt idx="885">
                  <c:v>4.3843439224706598E-2</c:v>
                </c:pt>
                <c:pt idx="886">
                  <c:v>4.38221078420944E-2</c:v>
                </c:pt>
                <c:pt idx="887">
                  <c:v>4.3471370115288802E-2</c:v>
                </c:pt>
                <c:pt idx="888">
                  <c:v>4.3145197460043798E-2</c:v>
                </c:pt>
                <c:pt idx="889">
                  <c:v>4.2841211655408502E-2</c:v>
                </c:pt>
                <c:pt idx="890">
                  <c:v>4.25573455090077E-2</c:v>
                </c:pt>
                <c:pt idx="891">
                  <c:v>4.28879377292605E-2</c:v>
                </c:pt>
                <c:pt idx="892">
                  <c:v>4.3217869359821498E-2</c:v>
                </c:pt>
                <c:pt idx="893">
                  <c:v>4.3547141720681699E-2</c:v>
                </c:pt>
                <c:pt idx="894">
                  <c:v>4.38757561291944E-2</c:v>
                </c:pt>
                <c:pt idx="895">
                  <c:v>4.37853346453582E-2</c:v>
                </c:pt>
                <c:pt idx="896">
                  <c:v>4.3437164096118801E-2</c:v>
                </c:pt>
                <c:pt idx="897">
                  <c:v>4.3113305907714103E-2</c:v>
                </c:pt>
                <c:pt idx="898">
                  <c:v>4.28114155003975E-2</c:v>
                </c:pt>
                <c:pt idx="899">
                  <c:v>4.25898948102423E-2</c:v>
                </c:pt>
                <c:pt idx="900">
                  <c:v>4.2920421990450097E-2</c:v>
                </c:pt>
                <c:pt idx="901">
                  <c:v>4.3250288710929202E-2</c:v>
                </c:pt>
                <c:pt idx="902">
                  <c:v>4.3579496291410898E-2</c:v>
                </c:pt>
                <c:pt idx="903">
                  <c:v>4.3908046048989298E-2</c:v>
                </c:pt>
                <c:pt idx="904">
                  <c:v>4.3748823735287802E-2</c:v>
                </c:pt>
                <c:pt idx="905">
                  <c:v>4.3403212187576798E-2</c:v>
                </c:pt>
                <c:pt idx="906">
                  <c:v>4.3081662021862199E-2</c:v>
                </c:pt>
                <c:pt idx="907">
                  <c:v>4.2781861934554098E-2</c:v>
                </c:pt>
                <c:pt idx="908">
                  <c:v>4.2622493193637701E-2</c:v>
                </c:pt>
                <c:pt idx="909">
                  <c:v>4.2952955235724601E-2</c:v>
                </c:pt>
                <c:pt idx="910">
                  <c:v>4.3282756948241803E-2</c:v>
                </c:pt>
                <c:pt idx="911">
                  <c:v>4.36118996506605E-2</c:v>
                </c:pt>
                <c:pt idx="912">
                  <c:v>4.3940384659815403E-2</c:v>
                </c:pt>
                <c:pt idx="913">
                  <c:v>4.3712618027520002E-2</c:v>
                </c:pt>
                <c:pt idx="914">
                  <c:v>4.3369516654371103E-2</c:v>
                </c:pt>
                <c:pt idx="915">
                  <c:v>4.3050231539325898E-2</c:v>
                </c:pt>
                <c:pt idx="916">
                  <c:v>4.2752483738406802E-2</c:v>
                </c:pt>
                <c:pt idx="917">
                  <c:v>4.2655049965186403E-2</c:v>
                </c:pt>
                <c:pt idx="918">
                  <c:v>4.2985446952301103E-2</c:v>
                </c:pt>
                <c:pt idx="919">
                  <c:v>4.3315183739839003E-2</c:v>
                </c:pt>
                <c:pt idx="920">
                  <c:v>4.3644261647011698E-2</c:v>
                </c:pt>
                <c:pt idx="921">
                  <c:v>4.3972681990394398E-2</c:v>
                </c:pt>
                <c:pt idx="922">
                  <c:v>4.36766462678349E-2</c:v>
                </c:pt>
                <c:pt idx="923">
                  <c:v>4.3336035824673103E-2</c:v>
                </c:pt>
                <c:pt idx="924">
                  <c:v>4.3018999333937102E-2</c:v>
                </c:pt>
                <c:pt idx="925">
                  <c:v>4.27232897085814E-2</c:v>
                </c:pt>
                <c:pt idx="926">
                  <c:v>4.26875936646657E-2</c:v>
                </c:pt>
                <c:pt idx="927">
                  <c:v>4.3017925622928901E-2</c:v>
                </c:pt>
                <c:pt idx="928">
                  <c:v>4.3347597511556001E-2</c:v>
                </c:pt>
                <c:pt idx="929">
                  <c:v>4.3676610649498897E-2</c:v>
                </c:pt>
                <c:pt idx="930">
                  <c:v>4.4004966353073799E-2</c:v>
                </c:pt>
                <c:pt idx="931">
                  <c:v>4.3640927450352002E-2</c:v>
                </c:pt>
                <c:pt idx="932">
                  <c:v>4.3302781092715202E-2</c:v>
                </c:pt>
                <c:pt idx="933">
                  <c:v>4.2987969942643797E-2</c:v>
                </c:pt>
                <c:pt idx="934">
                  <c:v>4.2694278172354598E-2</c:v>
                </c:pt>
                <c:pt idx="935">
                  <c:v>4.2720119948475403E-2</c:v>
                </c:pt>
                <c:pt idx="936">
                  <c:v>4.3050386912686998E-2</c:v>
                </c:pt>
                <c:pt idx="937">
                  <c:v>4.33799939371338E-2</c:v>
                </c:pt>
                <c:pt idx="938">
                  <c:v>4.3708942340507997E-2</c:v>
                </c:pt>
                <c:pt idx="939">
                  <c:v>4.3966783031998802E-2</c:v>
                </c:pt>
                <c:pt idx="940">
                  <c:v>4.3605452912843401E-2</c:v>
                </c:pt>
                <c:pt idx="941">
                  <c:v>4.3269743182591199E-2</c:v>
                </c:pt>
                <c:pt idx="942">
                  <c:v>4.2957133511368303E-2</c:v>
                </c:pt>
                <c:pt idx="943">
                  <c:v>4.26654387329801E-2</c:v>
                </c:pt>
                <c:pt idx="944">
                  <c:v>4.2752620175240799E-2</c:v>
                </c:pt>
                <c:pt idx="945">
                  <c:v>4.3082822197468097E-2</c:v>
                </c:pt>
                <c:pt idx="946">
                  <c:v>4.3412364409697701E-2</c:v>
                </c:pt>
                <c:pt idx="947">
                  <c:v>4.3741248130362599E-2</c:v>
                </c:pt>
                <c:pt idx="948">
                  <c:v>4.3928865120673101E-2</c:v>
                </c:pt>
                <c:pt idx="949">
                  <c:v>4.3570220849877599E-2</c:v>
                </c:pt>
                <c:pt idx="950">
                  <c:v>4.32369282008115E-2</c:v>
                </c:pt>
                <c:pt idx="951">
                  <c:v>4.2926503236420298E-2</c:v>
                </c:pt>
                <c:pt idx="952">
                  <c:v>4.2636790967949402E-2</c:v>
                </c:pt>
                <c:pt idx="953">
                  <c:v>4.2785117863240497E-2</c:v>
                </c:pt>
                <c:pt idx="954">
                  <c:v>4.3115254948556399E-2</c:v>
                </c:pt>
                <c:pt idx="955">
                  <c:v>4.34447323536317E-2</c:v>
                </c:pt>
                <c:pt idx="956">
                  <c:v>4.3773551396639902E-2</c:v>
                </c:pt>
                <c:pt idx="957">
                  <c:v>4.3891231254319298E-2</c:v>
                </c:pt>
                <c:pt idx="958">
                  <c:v>4.3535239237625402E-2</c:v>
                </c:pt>
                <c:pt idx="959">
                  <c:v>4.3204334542132197E-2</c:v>
                </c:pt>
                <c:pt idx="960">
                  <c:v>4.2896068865887399E-2</c:v>
                </c:pt>
                <c:pt idx="961">
                  <c:v>4.2608316794065397E-2</c:v>
                </c:pt>
                <c:pt idx="962">
                  <c:v>4.2817593954705899E-2</c:v>
                </c:pt>
                <c:pt idx="963">
                  <c:v>4.31476661462648E-2</c:v>
                </c:pt>
                <c:pt idx="964">
                  <c:v>4.3477078787253598E-2</c:v>
                </c:pt>
                <c:pt idx="965">
                  <c:v>4.3805833195587202E-2</c:v>
                </c:pt>
                <c:pt idx="966">
                  <c:v>4.3853862272761703E-2</c:v>
                </c:pt>
                <c:pt idx="967">
                  <c:v>4.3500499618097502E-2</c:v>
                </c:pt>
                <c:pt idx="968">
                  <c:v>4.3171963309078597E-2</c:v>
                </c:pt>
                <c:pt idx="969">
                  <c:v>4.28658400833953E-2</c:v>
                </c:pt>
                <c:pt idx="970">
                  <c:v>4.2580033629921202E-2</c:v>
                </c:pt>
                <c:pt idx="971">
                  <c:v>4.2850069294518699E-2</c:v>
                </c:pt>
                <c:pt idx="972">
                  <c:v>4.3180076593822399E-2</c:v>
                </c:pt>
                <c:pt idx="973">
                  <c:v>4.3509424472223897E-2</c:v>
                </c:pt>
                <c:pt idx="974">
                  <c:v>4.3838114247378698E-2</c:v>
                </c:pt>
                <c:pt idx="975">
                  <c:v>4.3816772135464997E-2</c:v>
                </c:pt>
                <c:pt idx="976">
                  <c:v>4.3466006290479198E-2</c:v>
                </c:pt>
                <c:pt idx="977">
                  <c:v>4.3139810107910799E-2</c:v>
                </c:pt>
                <c:pt idx="978">
                  <c:v>4.2835804642775199E-2</c:v>
                </c:pt>
                <c:pt idx="979">
                  <c:v>4.2551922111203698E-2</c:v>
                </c:pt>
                <c:pt idx="980">
                  <c:v>4.2882525168495202E-2</c:v>
                </c:pt>
                <c:pt idx="981">
                  <c:v>4.3212467614440302E-2</c:v>
                </c:pt>
                <c:pt idx="982">
                  <c:v>4.3541750769073302E-2</c:v>
                </c:pt>
                <c:pt idx="983">
                  <c:v>4.3870375949790701E-2</c:v>
                </c:pt>
                <c:pt idx="984">
                  <c:v>4.3779944351022101E-2</c:v>
                </c:pt>
                <c:pt idx="985">
                  <c:v>4.3431753320976603E-2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AD5-4833-8665-668B11CF720A}"/>
            </c:ext>
          </c:extLst>
        </c:ser>
        <c:ser>
          <c:idx val="4"/>
          <c:order val="1"/>
          <c:tx>
            <c:v>baseline</c:v>
          </c:tx>
          <c:spPr>
            <a:ln w="34925" cap="rnd">
              <a:solidFill>
                <a:schemeClr val="tx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Sheet1!$F$2:$F$29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xVal>
          <c:yVal>
            <c:numRef>
              <c:f>Sheet1!$G$2:$G$29</c:f>
              <c:numCache>
                <c:formatCode>General</c:formatCode>
                <c:ptCount val="28"/>
                <c:pt idx="0">
                  <c:v>0.18215572687298401</c:v>
                </c:pt>
                <c:pt idx="1">
                  <c:v>0.18751776775887299</c:v>
                </c:pt>
                <c:pt idx="2">
                  <c:v>0.19199737796935701</c:v>
                </c:pt>
                <c:pt idx="3">
                  <c:v>0.195911982127559</c:v>
                </c:pt>
                <c:pt idx="4">
                  <c:v>0.19912995832106201</c:v>
                </c:pt>
                <c:pt idx="5">
                  <c:v>0.20186441819312301</c:v>
                </c:pt>
                <c:pt idx="6">
                  <c:v>0.204018277866583</c:v>
                </c:pt>
                <c:pt idx="7">
                  <c:v>0.205726115003803</c:v>
                </c:pt>
                <c:pt idx="8">
                  <c:v>0.20692854212884501</c:v>
                </c:pt>
                <c:pt idx="9">
                  <c:v>0.20769421656884801</c:v>
                </c:pt>
                <c:pt idx="10">
                  <c:v>0.20800227668764101</c:v>
                </c:pt>
                <c:pt idx="11">
                  <c:v>0.20800227668768601</c:v>
                </c:pt>
                <c:pt idx="12">
                  <c:v>0.208002276687731</c:v>
                </c:pt>
                <c:pt idx="13">
                  <c:v>0.20800227668777599</c:v>
                </c:pt>
                <c:pt idx="14">
                  <c:v>0.20800227668782101</c:v>
                </c:pt>
                <c:pt idx="15">
                  <c:v>0.208002276687866</c:v>
                </c:pt>
                <c:pt idx="16">
                  <c:v>0.20800227668791099</c:v>
                </c:pt>
                <c:pt idx="17">
                  <c:v>0.20800227668795601</c:v>
                </c:pt>
                <c:pt idx="18">
                  <c:v>0.208002276688001</c:v>
                </c:pt>
                <c:pt idx="19">
                  <c:v>0.208002276688046</c:v>
                </c:pt>
                <c:pt idx="20">
                  <c:v>0.20800227668809099</c:v>
                </c:pt>
                <c:pt idx="21">
                  <c:v>0.20800227668813601</c:v>
                </c:pt>
                <c:pt idx="22">
                  <c:v>0.208002276688181</c:v>
                </c:pt>
                <c:pt idx="23">
                  <c:v>0.20800227668822599</c:v>
                </c:pt>
                <c:pt idx="24">
                  <c:v>0.20800227668827101</c:v>
                </c:pt>
                <c:pt idx="25">
                  <c:v>0.208002276688316</c:v>
                </c:pt>
                <c:pt idx="26">
                  <c:v>0.20800227668836099</c:v>
                </c:pt>
                <c:pt idx="27">
                  <c:v>0.20800227668840601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AD5-4833-8665-668B11CF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008304"/>
        <c:axId val="1191022448"/>
      </c:scatterChart>
      <c:valAx>
        <c:axId val="1191008304"/>
        <c:scaling>
          <c:orientation val="minMax"/>
          <c:max val="2050"/>
          <c:min val="202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Avenir LT Std 55 Roman" panose="020B0503020203020204" pitchFamily="34" charset="0"/>
                    <a:ea typeface="+mn-ea"/>
                    <a:cs typeface="+mn-cs"/>
                  </a:defRPr>
                </a:pPr>
                <a:r>
                  <a:rPr lang="en-US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667447651980286"/>
              <c:y val="0.94836367652565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Avenir LT Std 55 Roman" panose="020B05030202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pPr>
            <a:endParaRPr lang="en-US"/>
          </a:p>
        </c:txPr>
        <c:crossAx val="1191022448"/>
        <c:crosses val="autoZero"/>
        <c:crossBetween val="midCat"/>
        <c:majorUnit val="5"/>
        <c:minorUnit val="0.5"/>
      </c:valAx>
      <c:valAx>
        <c:axId val="1191022448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Avenir LT Std 55 Roman" panose="020B0503020203020204" pitchFamily="34" charset="0"/>
                    <a:ea typeface="+mn-ea"/>
                    <a:cs typeface="+mn-cs"/>
                  </a:defRPr>
                </a:pPr>
                <a:r>
                  <a:rPr lang="en-US"/>
                  <a:t>MIL ON</a:t>
                </a:r>
              </a:p>
            </c:rich>
          </c:tx>
          <c:layout>
            <c:manualLayout>
              <c:xMode val="edge"/>
              <c:yMode val="edge"/>
              <c:x val="3.4252953204667192E-3"/>
              <c:y val="0.40500723025616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Avenir LT Std 55 Roman" panose="020B05030202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in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pPr>
            <a:endParaRPr lang="en-US"/>
          </a:p>
        </c:txPr>
        <c:crossAx val="1191008304"/>
        <c:crosses val="autoZero"/>
        <c:crossBetween val="midCat"/>
        <c:majorUnit val="5.000000000000001E-2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0000"/>
          </a:solidFill>
          <a:latin typeface="Avenir LT Std 55 Roman" panose="020B05030202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528524320392"/>
          <c:y val="0.13133304006091492"/>
          <c:w val="0.79643632220936855"/>
          <c:h val="0.69356618965969141"/>
        </c:manualLayout>
      </c:layout>
      <c:scatterChart>
        <c:scatterStyle val="smoothMarker"/>
        <c:varyColors val="0"/>
        <c:ser>
          <c:idx val="0"/>
          <c:order val="0"/>
          <c:tx>
            <c:v>Baseline</c:v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9"/>
            <c:marker>
              <c:symbol val="none"/>
            </c:marker>
            <c:bubble3D val="0"/>
            <c:spPr>
              <a:ln w="38100" cap="rnd">
                <a:solidFill>
                  <a:schemeClr val="accent6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F-4CA7-BFEE-FB8953AC369F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38100" cap="rnd">
                <a:solidFill>
                  <a:schemeClr val="accent6">
                    <a:lumMod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F-4CA7-BFEE-FB8953AC369F}"/>
              </c:ext>
            </c:extLst>
          </c:dPt>
          <c:xVal>
            <c:numRef>
              <c:f>'[Power Function MIL On - Before and After CTC.xlsx]Power Function'!$A$2:$A$203</c:f>
              <c:numCache>
                <c:formatCode>#,##0</c:formatCode>
                <c:ptCount val="202"/>
                <c:pt idx="0">
                  <c:v>0</c:v>
                </c:pt>
                <c:pt idx="1">
                  <c:v>10000</c:v>
                </c:pt>
                <c:pt idx="2">
                  <c:v>15000</c:v>
                </c:pt>
                <c:pt idx="3">
                  <c:v>20000</c:v>
                </c:pt>
                <c:pt idx="4">
                  <c:v>25000</c:v>
                </c:pt>
                <c:pt idx="5">
                  <c:v>30000</c:v>
                </c:pt>
                <c:pt idx="6">
                  <c:v>35000</c:v>
                </c:pt>
                <c:pt idx="7">
                  <c:v>40000</c:v>
                </c:pt>
                <c:pt idx="8">
                  <c:v>45000</c:v>
                </c:pt>
                <c:pt idx="9">
                  <c:v>50000</c:v>
                </c:pt>
                <c:pt idx="10">
                  <c:v>55000</c:v>
                </c:pt>
                <c:pt idx="11">
                  <c:v>60000</c:v>
                </c:pt>
                <c:pt idx="12">
                  <c:v>65000</c:v>
                </c:pt>
                <c:pt idx="13">
                  <c:v>70000</c:v>
                </c:pt>
                <c:pt idx="14">
                  <c:v>75000</c:v>
                </c:pt>
                <c:pt idx="15">
                  <c:v>80000</c:v>
                </c:pt>
                <c:pt idx="16">
                  <c:v>85000</c:v>
                </c:pt>
                <c:pt idx="17">
                  <c:v>90000</c:v>
                </c:pt>
                <c:pt idx="18">
                  <c:v>90249</c:v>
                </c:pt>
                <c:pt idx="19">
                  <c:v>95000</c:v>
                </c:pt>
                <c:pt idx="20">
                  <c:v>100000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157895.25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182192.66666666666</c:v>
                </c:pt>
                <c:pt idx="38">
                  <c:v>185000</c:v>
                </c:pt>
                <c:pt idx="39">
                  <c:v>190000</c:v>
                </c:pt>
                <c:pt idx="40">
                  <c:v>195000</c:v>
                </c:pt>
                <c:pt idx="41">
                  <c:v>200000</c:v>
                </c:pt>
                <c:pt idx="42">
                  <c:v>205000</c:v>
                </c:pt>
                <c:pt idx="43">
                  <c:v>210000</c:v>
                </c:pt>
                <c:pt idx="44">
                  <c:v>215000</c:v>
                </c:pt>
                <c:pt idx="45">
                  <c:v>220000</c:v>
                </c:pt>
                <c:pt idx="46">
                  <c:v>225000</c:v>
                </c:pt>
                <c:pt idx="47">
                  <c:v>230000</c:v>
                </c:pt>
                <c:pt idx="48">
                  <c:v>235000</c:v>
                </c:pt>
                <c:pt idx="49">
                  <c:v>240000</c:v>
                </c:pt>
                <c:pt idx="50">
                  <c:v>245000</c:v>
                </c:pt>
                <c:pt idx="51">
                  <c:v>250000</c:v>
                </c:pt>
                <c:pt idx="52">
                  <c:v>255000</c:v>
                </c:pt>
                <c:pt idx="53">
                  <c:v>260000</c:v>
                </c:pt>
                <c:pt idx="54">
                  <c:v>265000</c:v>
                </c:pt>
                <c:pt idx="55">
                  <c:v>270000</c:v>
                </c:pt>
                <c:pt idx="56">
                  <c:v>275000</c:v>
                </c:pt>
                <c:pt idx="57">
                  <c:v>280000</c:v>
                </c:pt>
                <c:pt idx="58">
                  <c:v>285000</c:v>
                </c:pt>
                <c:pt idx="59">
                  <c:v>289000</c:v>
                </c:pt>
                <c:pt idx="60">
                  <c:v>295000</c:v>
                </c:pt>
                <c:pt idx="61">
                  <c:v>300000</c:v>
                </c:pt>
                <c:pt idx="62">
                  <c:v>305000</c:v>
                </c:pt>
                <c:pt idx="63">
                  <c:v>310000</c:v>
                </c:pt>
                <c:pt idx="64">
                  <c:v>315000</c:v>
                </c:pt>
                <c:pt idx="65">
                  <c:v>320000</c:v>
                </c:pt>
                <c:pt idx="66">
                  <c:v>325000</c:v>
                </c:pt>
                <c:pt idx="67">
                  <c:v>330000</c:v>
                </c:pt>
                <c:pt idx="68">
                  <c:v>335000</c:v>
                </c:pt>
                <c:pt idx="69">
                  <c:v>340000</c:v>
                </c:pt>
                <c:pt idx="70">
                  <c:v>345000</c:v>
                </c:pt>
                <c:pt idx="71">
                  <c:v>351825.33333333331</c:v>
                </c:pt>
                <c:pt idx="72">
                  <c:v>355000</c:v>
                </c:pt>
                <c:pt idx="73">
                  <c:v>360000</c:v>
                </c:pt>
                <c:pt idx="74">
                  <c:v>365000</c:v>
                </c:pt>
                <c:pt idx="75">
                  <c:v>370000</c:v>
                </c:pt>
                <c:pt idx="76">
                  <c:v>375000</c:v>
                </c:pt>
                <c:pt idx="77">
                  <c:v>380000</c:v>
                </c:pt>
                <c:pt idx="78">
                  <c:v>385000</c:v>
                </c:pt>
                <c:pt idx="79">
                  <c:v>390000</c:v>
                </c:pt>
                <c:pt idx="80">
                  <c:v>395000</c:v>
                </c:pt>
                <c:pt idx="81">
                  <c:v>400000</c:v>
                </c:pt>
                <c:pt idx="82">
                  <c:v>405000</c:v>
                </c:pt>
                <c:pt idx="83">
                  <c:v>410000</c:v>
                </c:pt>
                <c:pt idx="84">
                  <c:v>415000</c:v>
                </c:pt>
                <c:pt idx="85">
                  <c:v>420000</c:v>
                </c:pt>
                <c:pt idx="86">
                  <c:v>425000</c:v>
                </c:pt>
                <c:pt idx="87">
                  <c:v>430000</c:v>
                </c:pt>
                <c:pt idx="88">
                  <c:v>435000</c:v>
                </c:pt>
                <c:pt idx="89">
                  <c:v>440000</c:v>
                </c:pt>
                <c:pt idx="90">
                  <c:v>445000</c:v>
                </c:pt>
                <c:pt idx="91">
                  <c:v>450000</c:v>
                </c:pt>
                <c:pt idx="92">
                  <c:v>455000</c:v>
                </c:pt>
                <c:pt idx="93">
                  <c:v>460000</c:v>
                </c:pt>
                <c:pt idx="94">
                  <c:v>465000</c:v>
                </c:pt>
                <c:pt idx="95">
                  <c:v>470000</c:v>
                </c:pt>
                <c:pt idx="96">
                  <c:v>475000</c:v>
                </c:pt>
                <c:pt idx="97">
                  <c:v>480000</c:v>
                </c:pt>
                <c:pt idx="98">
                  <c:v>485000</c:v>
                </c:pt>
                <c:pt idx="99">
                  <c:v>490000</c:v>
                </c:pt>
                <c:pt idx="100">
                  <c:v>495000</c:v>
                </c:pt>
                <c:pt idx="101">
                  <c:v>500000</c:v>
                </c:pt>
                <c:pt idx="102">
                  <c:v>505000</c:v>
                </c:pt>
                <c:pt idx="103">
                  <c:v>510000</c:v>
                </c:pt>
                <c:pt idx="104">
                  <c:v>515000</c:v>
                </c:pt>
                <c:pt idx="105">
                  <c:v>520000</c:v>
                </c:pt>
                <c:pt idx="106">
                  <c:v>525000</c:v>
                </c:pt>
                <c:pt idx="107">
                  <c:v>530000</c:v>
                </c:pt>
                <c:pt idx="108">
                  <c:v>535000</c:v>
                </c:pt>
                <c:pt idx="109">
                  <c:v>540000</c:v>
                </c:pt>
                <c:pt idx="110">
                  <c:v>545000</c:v>
                </c:pt>
                <c:pt idx="111">
                  <c:v>550000</c:v>
                </c:pt>
                <c:pt idx="112">
                  <c:v>555000</c:v>
                </c:pt>
                <c:pt idx="113">
                  <c:v>560000</c:v>
                </c:pt>
                <c:pt idx="114">
                  <c:v>565000</c:v>
                </c:pt>
                <c:pt idx="115">
                  <c:v>570000</c:v>
                </c:pt>
                <c:pt idx="116">
                  <c:v>575000</c:v>
                </c:pt>
                <c:pt idx="117">
                  <c:v>580000</c:v>
                </c:pt>
                <c:pt idx="118">
                  <c:v>585000</c:v>
                </c:pt>
                <c:pt idx="119">
                  <c:v>590000</c:v>
                </c:pt>
                <c:pt idx="120">
                  <c:v>595000</c:v>
                </c:pt>
                <c:pt idx="121">
                  <c:v>600000</c:v>
                </c:pt>
                <c:pt idx="122">
                  <c:v>605000</c:v>
                </c:pt>
                <c:pt idx="123">
                  <c:v>610000</c:v>
                </c:pt>
                <c:pt idx="124">
                  <c:v>615000</c:v>
                </c:pt>
                <c:pt idx="125">
                  <c:v>620000</c:v>
                </c:pt>
                <c:pt idx="126">
                  <c:v>625000</c:v>
                </c:pt>
                <c:pt idx="127">
                  <c:v>630000</c:v>
                </c:pt>
                <c:pt idx="128">
                  <c:v>635000</c:v>
                </c:pt>
                <c:pt idx="129">
                  <c:v>640000</c:v>
                </c:pt>
                <c:pt idx="130">
                  <c:v>645000</c:v>
                </c:pt>
                <c:pt idx="131">
                  <c:v>650000</c:v>
                </c:pt>
                <c:pt idx="132">
                  <c:v>655000</c:v>
                </c:pt>
                <c:pt idx="133">
                  <c:v>660000</c:v>
                </c:pt>
                <c:pt idx="134">
                  <c:v>665000</c:v>
                </c:pt>
                <c:pt idx="135">
                  <c:v>670000</c:v>
                </c:pt>
                <c:pt idx="136">
                  <c:v>675000</c:v>
                </c:pt>
                <c:pt idx="137">
                  <c:v>680000</c:v>
                </c:pt>
                <c:pt idx="138">
                  <c:v>685000</c:v>
                </c:pt>
                <c:pt idx="139">
                  <c:v>690000</c:v>
                </c:pt>
                <c:pt idx="140">
                  <c:v>695000</c:v>
                </c:pt>
                <c:pt idx="141">
                  <c:v>700000</c:v>
                </c:pt>
                <c:pt idx="142">
                  <c:v>705000</c:v>
                </c:pt>
                <c:pt idx="143">
                  <c:v>710000</c:v>
                </c:pt>
                <c:pt idx="144">
                  <c:v>715000</c:v>
                </c:pt>
                <c:pt idx="145">
                  <c:v>720000</c:v>
                </c:pt>
                <c:pt idx="146">
                  <c:v>725000</c:v>
                </c:pt>
                <c:pt idx="147">
                  <c:v>730000</c:v>
                </c:pt>
                <c:pt idx="148">
                  <c:v>735000</c:v>
                </c:pt>
                <c:pt idx="149">
                  <c:v>740000</c:v>
                </c:pt>
                <c:pt idx="150">
                  <c:v>745000</c:v>
                </c:pt>
                <c:pt idx="151">
                  <c:v>750000</c:v>
                </c:pt>
                <c:pt idx="152">
                  <c:v>755000</c:v>
                </c:pt>
                <c:pt idx="153">
                  <c:v>760000</c:v>
                </c:pt>
                <c:pt idx="154">
                  <c:v>765000</c:v>
                </c:pt>
                <c:pt idx="155">
                  <c:v>770000</c:v>
                </c:pt>
                <c:pt idx="156">
                  <c:v>775000</c:v>
                </c:pt>
                <c:pt idx="157">
                  <c:v>780000</c:v>
                </c:pt>
                <c:pt idx="158">
                  <c:v>785000</c:v>
                </c:pt>
                <c:pt idx="159">
                  <c:v>790000</c:v>
                </c:pt>
                <c:pt idx="160">
                  <c:v>795000</c:v>
                </c:pt>
                <c:pt idx="161">
                  <c:v>800000</c:v>
                </c:pt>
                <c:pt idx="162">
                  <c:v>805000</c:v>
                </c:pt>
                <c:pt idx="163">
                  <c:v>810000</c:v>
                </c:pt>
                <c:pt idx="164">
                  <c:v>815000</c:v>
                </c:pt>
                <c:pt idx="165">
                  <c:v>820000</c:v>
                </c:pt>
                <c:pt idx="166">
                  <c:v>825000</c:v>
                </c:pt>
                <c:pt idx="167">
                  <c:v>830000</c:v>
                </c:pt>
                <c:pt idx="168">
                  <c:v>835000</c:v>
                </c:pt>
                <c:pt idx="169">
                  <c:v>840000</c:v>
                </c:pt>
                <c:pt idx="170">
                  <c:v>845000</c:v>
                </c:pt>
                <c:pt idx="171">
                  <c:v>850000</c:v>
                </c:pt>
                <c:pt idx="172">
                  <c:v>855000</c:v>
                </c:pt>
                <c:pt idx="173">
                  <c:v>860000</c:v>
                </c:pt>
                <c:pt idx="174">
                  <c:v>865000</c:v>
                </c:pt>
                <c:pt idx="175">
                  <c:v>870000</c:v>
                </c:pt>
                <c:pt idx="176">
                  <c:v>875000</c:v>
                </c:pt>
                <c:pt idx="177">
                  <c:v>880000</c:v>
                </c:pt>
                <c:pt idx="178">
                  <c:v>885000</c:v>
                </c:pt>
                <c:pt idx="179">
                  <c:v>890000</c:v>
                </c:pt>
                <c:pt idx="180">
                  <c:v>895000</c:v>
                </c:pt>
                <c:pt idx="181">
                  <c:v>900000</c:v>
                </c:pt>
                <c:pt idx="182">
                  <c:v>905000</c:v>
                </c:pt>
                <c:pt idx="183">
                  <c:v>910000</c:v>
                </c:pt>
                <c:pt idx="184">
                  <c:v>915000</c:v>
                </c:pt>
                <c:pt idx="185">
                  <c:v>920000</c:v>
                </c:pt>
                <c:pt idx="186">
                  <c:v>925000</c:v>
                </c:pt>
                <c:pt idx="187">
                  <c:v>930000</c:v>
                </c:pt>
                <c:pt idx="188">
                  <c:v>935000</c:v>
                </c:pt>
                <c:pt idx="189">
                  <c:v>940000</c:v>
                </c:pt>
                <c:pt idx="190">
                  <c:v>945000</c:v>
                </c:pt>
                <c:pt idx="191">
                  <c:v>950000</c:v>
                </c:pt>
                <c:pt idx="192">
                  <c:v>955000</c:v>
                </c:pt>
                <c:pt idx="193">
                  <c:v>960000</c:v>
                </c:pt>
                <c:pt idx="194">
                  <c:v>965000</c:v>
                </c:pt>
                <c:pt idx="195">
                  <c:v>970000</c:v>
                </c:pt>
                <c:pt idx="196">
                  <c:v>975000</c:v>
                </c:pt>
                <c:pt idx="197">
                  <c:v>980000</c:v>
                </c:pt>
                <c:pt idx="198">
                  <c:v>985000</c:v>
                </c:pt>
                <c:pt idx="199">
                  <c:v>990000</c:v>
                </c:pt>
                <c:pt idx="200">
                  <c:v>995000</c:v>
                </c:pt>
                <c:pt idx="201">
                  <c:v>1000000</c:v>
                </c:pt>
              </c:numCache>
            </c:numRef>
          </c:xVal>
          <c:yVal>
            <c:numRef>
              <c:f>'[Power Function MIL On - Before and After CTC.xlsx]Power Function'!$E$2:$E$203</c:f>
              <c:numCache>
                <c:formatCode>General</c:formatCode>
                <c:ptCount val="202"/>
                <c:pt idx="0">
                  <c:v>0.6</c:v>
                </c:pt>
                <c:pt idx="1">
                  <c:v>1.2627800454325824</c:v>
                </c:pt>
                <c:pt idx="2">
                  <c:v>1.3687401128079781</c:v>
                </c:pt>
                <c:pt idx="3">
                  <c:v>1.4540420406310917</c:v>
                </c:pt>
                <c:pt idx="4">
                  <c:v>1.5266733977363591</c:v>
                </c:pt>
                <c:pt idx="5">
                  <c:v>1.5905795733922465</c:v>
                </c:pt>
                <c:pt idx="6">
                  <c:v>1.6480378290130129</c:v>
                </c:pt>
                <c:pt idx="7">
                  <c:v>1.7004975363874499</c:v>
                </c:pt>
                <c:pt idx="8">
                  <c:v>1.7489456543578057</c:v>
                </c:pt>
                <c:pt idx="9">
                  <c:v>1.7940885140631626</c:v>
                </c:pt>
                <c:pt idx="10">
                  <c:v>1.8364512838254665</c:v>
                </c:pt>
                <c:pt idx="11">
                  <c:v>1.876436437846023</c:v>
                </c:pt>
                <c:pt idx="12">
                  <c:v>1.914360108343963</c:v>
                </c:pt>
                <c:pt idx="13">
                  <c:v>1.9504757306998588</c:v>
                </c:pt>
                <c:pt idx="14">
                  <c:v>1.9849900058540597</c:v>
                </c:pt>
                <c:pt idx="15">
                  <c:v>2.0180740174100946</c:v>
                </c:pt>
                <c:pt idx="16">
                  <c:v>2.0498711823659805</c:v>
                </c:pt>
                <c:pt idx="17">
                  <c:v>2.080503068829608</c:v>
                </c:pt>
                <c:pt idx="18">
                  <c:v>2.0819999999999999</c:v>
                </c:pt>
                <c:pt idx="19">
                  <c:v>2.1100737385946391</c:v>
                </c:pt>
                <c:pt idx="20">
                  <c:v>2.1386730458655374</c:v>
                </c:pt>
                <c:pt idx="21">
                  <c:v>2.1663791822293912</c:v>
                </c:pt>
                <c:pt idx="22">
                  <c:v>2.1932606674813497</c:v>
                </c:pt>
                <c:pt idx="23">
                  <c:v>2.2193779264499889</c:v>
                </c:pt>
                <c:pt idx="24">
                  <c:v>2.2447845520189049</c:v>
                </c:pt>
                <c:pt idx="25">
                  <c:v>2.2695283271581634</c:v>
                </c:pt>
                <c:pt idx="26">
                  <c:v>2.2936520596686591</c:v>
                </c:pt>
                <c:pt idx="27">
                  <c:v>2.3171942697849381</c:v>
                </c:pt>
                <c:pt idx="28">
                  <c:v>2.3401897610192797</c:v>
                </c:pt>
                <c:pt idx="29">
                  <c:v>2.3626700975028307</c:v>
                </c:pt>
                <c:pt idx="30">
                  <c:v>2.3846640058109387</c:v>
                </c:pt>
                <c:pt idx="31">
                  <c:v>2.418465943665244</c:v>
                </c:pt>
                <c:pt idx="32">
                  <c:v>2.4272952481609358</c:v>
                </c:pt>
                <c:pt idx="33">
                  <c:v>2.4479786675724751</c:v>
                </c:pt>
                <c:pt idx="34">
                  <c:v>2.4682682916801988</c:v>
                </c:pt>
                <c:pt idx="35">
                  <c:v>2.4881828783957083</c:v>
                </c:pt>
                <c:pt idx="36">
                  <c:v>2.5077397860380333</c:v>
                </c:pt>
                <c:pt idx="37">
                  <c:v>2.5162074917015609</c:v>
                </c:pt>
                <c:pt idx="38">
                  <c:v>2.5269551134487669</c:v>
                </c:pt>
                <c:pt idx="39">
                  <c:v>2.5458438226984481</c:v>
                </c:pt>
                <c:pt idx="40">
                  <c:v>2.5644198469454174</c:v>
                </c:pt>
                <c:pt idx="41">
                  <c:v>2.5826961855759896</c:v>
                </c:pt>
                <c:pt idx="42">
                  <c:v>2.6006849884041912</c:v>
                </c:pt>
                <c:pt idx="43">
                  <c:v>2.6183976304237215</c:v>
                </c:pt>
                <c:pt idx="44">
                  <c:v>2.6358447783705485</c:v>
                </c:pt>
                <c:pt idx="45">
                  <c:v>2.6530364501618622</c:v>
                </c:pt>
                <c:pt idx="46">
                  <c:v>2.6699820681173385</c:v>
                </c:pt>
                <c:pt idx="47">
                  <c:v>2.6866905067361051</c:v>
                </c:pt>
                <c:pt idx="48">
                  <c:v>2.7031701356919178</c:v>
                </c:pt>
                <c:pt idx="49">
                  <c:v>2.7194288586161242</c:v>
                </c:pt>
                <c:pt idx="50">
                  <c:v>2.7354741481597795</c:v>
                </c:pt>
                <c:pt idx="51">
                  <c:v>2.7513130777601358</c:v>
                </c:pt>
                <c:pt idx="52">
                  <c:v>2.766952350480647</c:v>
                </c:pt>
                <c:pt idx="53">
                  <c:v>2.7823983252459068</c:v>
                </c:pt>
                <c:pt idx="54">
                  <c:v>2.7976570407521129</c:v>
                </c:pt>
                <c:pt idx="55">
                  <c:v>2.8127342372988249</c:v>
                </c:pt>
                <c:pt idx="56">
                  <c:v>2.8276353767576192</c:v>
                </c:pt>
                <c:pt idx="57">
                  <c:v>2.842365660867519</c:v>
                </c:pt>
                <c:pt idx="58">
                  <c:v>2.8569300480246107</c:v>
                </c:pt>
                <c:pt idx="59">
                  <c:v>2.8684652981193977</c:v>
                </c:pt>
                <c:pt idx="60">
                  <c:v>2.8855798397145418</c:v>
                </c:pt>
                <c:pt idx="61">
                  <c:v>2.8996740771953009</c:v>
                </c:pt>
                <c:pt idx="62">
                  <c:v>2.9136201088033538</c:v>
                </c:pt>
                <c:pt idx="63">
                  <c:v>2.9274218848395366</c:v>
                </c:pt>
                <c:pt idx="64">
                  <c:v>2.9410831886022999</c:v>
                </c:pt>
                <c:pt idx="65">
                  <c:v>2.9546076459744679</c:v>
                </c:pt>
                <c:pt idx="66">
                  <c:v>2.9679987343191443</c:v>
                </c:pt>
                <c:pt idx="67">
                  <c:v>2.9812597907443505</c:v>
                </c:pt>
                <c:pt idx="68">
                  <c:v>2.9943940197900449</c:v>
                </c:pt>
                <c:pt idx="69">
                  <c:v>3.0074045005858929</c:v>
                </c:pt>
                <c:pt idx="70">
                  <c:v>3.0202941935233936</c:v>
                </c:pt>
                <c:pt idx="71">
                  <c:v>3.0376996423116189</c:v>
                </c:pt>
                <c:pt idx="72">
                  <c:v>3.0457225006443602</c:v>
                </c:pt>
                <c:pt idx="73">
                  <c:v>3.0582664959347725</c:v>
                </c:pt>
                <c:pt idx="74">
                  <c:v>3.0707004761076084</c:v>
                </c:pt>
                <c:pt idx="75">
                  <c:v>3.0830268935151617</c:v>
                </c:pt>
                <c:pt idx="76">
                  <c:v>3.0952481135777177</c:v>
                </c:pt>
                <c:pt idx="77">
                  <c:v>3.1073664189786276</c:v>
                </c:pt>
                <c:pt idx="78">
                  <c:v>3.1193840136045989</c:v>
                </c:pt>
                <c:pt idx="79">
                  <c:v>3.1313030262498076</c:v>
                </c:pt>
                <c:pt idx="80">
                  <c:v>3.1431255141007859</c:v>
                </c:pt>
                <c:pt idx="81">
                  <c:v>3.1548534660176957</c:v>
                </c:pt>
                <c:pt idx="82">
                  <c:v>3.1664888056262428</c:v>
                </c:pt>
                <c:pt idx="83">
                  <c:v>3.1780333942333714</c:v>
                </c:pt>
                <c:pt idx="84">
                  <c:v>3.1894890335788038</c:v>
                </c:pt>
                <c:pt idx="85">
                  <c:v>3.2008574684335125</c:v>
                </c:pt>
                <c:pt idx="86">
                  <c:v>3.2121403890553566</c:v>
                </c:pt>
                <c:pt idx="87">
                  <c:v>3.2233394335113488</c:v>
                </c:pt>
                <c:pt idx="88">
                  <c:v>3.2344561898751878</c:v>
                </c:pt>
                <c:pt idx="89">
                  <c:v>3.2454921983081992</c:v>
                </c:pt>
                <c:pt idx="90">
                  <c:v>3.2564489530310383</c:v>
                </c:pt>
                <c:pt idx="91">
                  <c:v>3.2673279041931038</c:v>
                </c:pt>
                <c:pt idx="92">
                  <c:v>3.2781304596460039</c:v>
                </c:pt>
                <c:pt idx="93">
                  <c:v>3.2888579866270367</c:v>
                </c:pt>
                <c:pt idx="94">
                  <c:v>3.2995118133581425</c:v>
                </c:pt>
                <c:pt idx="95">
                  <c:v>3.3100932305654367</c:v>
                </c:pt>
                <c:pt idx="96">
                  <c:v>3.3206034929240973</c:v>
                </c:pt>
                <c:pt idx="97">
                  <c:v>3.331043820432976</c:v>
                </c:pt>
                <c:pt idx="98">
                  <c:v>3.3414153997230764</c:v>
                </c:pt>
                <c:pt idx="99">
                  <c:v>3.3517193853037242</c:v>
                </c:pt>
                <c:pt idx="100">
                  <c:v>3.3619569007499917</c:v>
                </c:pt>
                <c:pt idx="101">
                  <c:v>3.3721290398346948</c:v>
                </c:pt>
                <c:pt idx="102">
                  <c:v>3.3822368676081211</c:v>
                </c:pt>
                <c:pt idx="103">
                  <c:v>3.3922814214283439</c:v>
                </c:pt>
                <c:pt idx="104">
                  <c:v>3.4022637119448893</c:v>
                </c:pt>
                <c:pt idx="105">
                  <c:v>3.4121847240382577</c:v>
                </c:pt>
                <c:pt idx="106">
                  <c:v>3.422045417717726</c:v>
                </c:pt>
                <c:pt idx="107">
                  <c:v>3.43184672897962</c:v>
                </c:pt>
                <c:pt idx="108">
                  <c:v>3.4415895706281883</c:v>
                </c:pt>
                <c:pt idx="109">
                  <c:v>3.4512748330610323</c:v>
                </c:pt>
                <c:pt idx="110">
                  <c:v>3.4609033850209117</c:v>
                </c:pt>
                <c:pt idx="111">
                  <c:v>3.4704760743156804</c:v>
                </c:pt>
                <c:pt idx="112">
                  <c:v>3.4799937285080058</c:v>
                </c:pt>
                <c:pt idx="113">
                  <c:v>3.4894571555763347</c:v>
                </c:pt>
                <c:pt idx="114">
                  <c:v>3.4988671445486053</c:v>
                </c:pt>
                <c:pt idx="115">
                  <c:v>3.5082244661100512</c:v>
                </c:pt>
                <c:pt idx="116">
                  <c:v>3.5175298731863283</c:v>
                </c:pt>
                <c:pt idx="117">
                  <c:v>3.5267841015032637</c:v>
                </c:pt>
                <c:pt idx="118">
                  <c:v>3.5359878701242375</c:v>
                </c:pt>
                <c:pt idx="119">
                  <c:v>3.5451418819664</c:v>
                </c:pt>
                <c:pt idx="120">
                  <c:v>3.5542468242966048</c:v>
                </c:pt>
                <c:pt idx="121">
                  <c:v>3.5633033692081422</c:v>
                </c:pt>
                <c:pt idx="122">
                  <c:v>3.5723121740790593</c:v>
                </c:pt>
                <c:pt idx="123">
                  <c:v>3.5812738820129946</c:v>
                </c:pt>
                <c:pt idx="124">
                  <c:v>3.5901891222633191</c:v>
                </c:pt>
                <c:pt idx="125">
                  <c:v>3.59905851064131</c:v>
                </c:pt>
                <c:pt idx="126">
                  <c:v>3.6078826499091288</c:v>
                </c:pt>
                <c:pt idx="127">
                  <c:v>3.616662130158272</c:v>
                </c:pt>
                <c:pt idx="128">
                  <c:v>3.6253975291741094</c:v>
                </c:pt>
                <c:pt idx="129">
                  <c:v>3.6340894127871808</c:v>
                </c:pt>
                <c:pt idx="130">
                  <c:v>3.6427383352117917</c:v>
                </c:pt>
                <c:pt idx="131">
                  <c:v>3.6513448393724737</c:v>
                </c:pt>
                <c:pt idx="132">
                  <c:v>3.6599094572188462</c:v>
                </c:pt>
                <c:pt idx="133">
                  <c:v>3.6684327100293439</c:v>
                </c:pt>
                <c:pt idx="134">
                  <c:v>3.6769151087043426</c:v>
                </c:pt>
                <c:pt idx="135">
                  <c:v>3.6853571540490515</c:v>
                </c:pt>
                <c:pt idx="136">
                  <c:v>3.6937593370466795</c:v>
                </c:pt>
                <c:pt idx="137">
                  <c:v>3.7021221391222272</c:v>
                </c:pt>
                <c:pt idx="138">
                  <c:v>3.7104460323973227</c:v>
                </c:pt>
                <c:pt idx="139">
                  <c:v>3.7187314799364461</c:v>
                </c:pt>
                <c:pt idx="140">
                  <c:v>3.7269789359849073</c:v>
                </c:pt>
                <c:pt idx="141">
                  <c:v>3.7351888461989136</c:v>
                </c:pt>
                <c:pt idx="142">
                  <c:v>3.7433616478680327</c:v>
                </c:pt>
                <c:pt idx="143">
                  <c:v>3.7514977701303667</c:v>
                </c:pt>
                <c:pt idx="144">
                  <c:v>3.7595976341806963</c:v>
                </c:pt>
                <c:pt idx="145">
                  <c:v>3.7676616534719338</c:v>
                </c:pt>
                <c:pt idx="146">
                  <c:v>3.7756902339100713</c:v>
                </c:pt>
                <c:pt idx="147">
                  <c:v>3.7836837740429363</c:v>
                </c:pt>
                <c:pt idx="148">
                  <c:v>3.7916426652429438</c:v>
                </c:pt>
                <c:pt idx="149">
                  <c:v>3.7995672918841299</c:v>
                </c:pt>
                <c:pt idx="150">
                  <c:v>3.8074580315136277</c:v>
                </c:pt>
                <c:pt idx="151">
                  <c:v>3.8153152550178366</c:v>
                </c:pt>
                <c:pt idx="152">
                  <c:v>3.8231393267834486</c:v>
                </c:pt>
                <c:pt idx="153">
                  <c:v>3.8309306048535867</c:v>
                </c:pt>
                <c:pt idx="154">
                  <c:v>3.8386894410791239</c:v>
                </c:pt>
                <c:pt idx="155">
                  <c:v>3.8464161812655062</c:v>
                </c:pt>
                <c:pt idx="156">
                  <c:v>3.8541111653150968</c:v>
                </c:pt>
                <c:pt idx="157">
                  <c:v>3.8617747273653329</c:v>
                </c:pt>
                <c:pt idx="158">
                  <c:v>3.869407195922721</c:v>
                </c:pt>
                <c:pt idx="159">
                  <c:v>3.8770088939929597</c:v>
                </c:pt>
                <c:pt idx="160">
                  <c:v>3.8845801392071859</c:v>
                </c:pt>
                <c:pt idx="161">
                  <c:v>3.8921212439445996</c:v>
                </c:pt>
                <c:pt idx="162">
                  <c:v>3.8996325154515006</c:v>
                </c:pt>
                <c:pt idx="163">
                  <c:v>3.9071142559569512</c:v>
                </c:pt>
                <c:pt idx="164">
                  <c:v>3.9145667627850913</c:v>
                </c:pt>
                <c:pt idx="165">
                  <c:v>3.921990328464299</c:v>
                </c:pt>
                <c:pt idx="166">
                  <c:v>3.9293852408332608</c:v>
                </c:pt>
                <c:pt idx="167">
                  <c:v>3.9367517831440657</c:v>
                </c:pt>
                <c:pt idx="168">
                  <c:v>3.9440902341624331</c:v>
                </c:pt>
                <c:pt idx="169">
                  <c:v>3.9514008682651482</c:v>
                </c:pt>
                <c:pt idx="170">
                  <c:v>3.9586839555348519</c:v>
                </c:pt>
                <c:pt idx="171">
                  <c:v>3.9659397618521921</c:v>
                </c:pt>
                <c:pt idx="172">
                  <c:v>3.973168548985492</c:v>
                </c:pt>
                <c:pt idx="173">
                  <c:v>3.980370574677992</c:v>
                </c:pt>
                <c:pt idx="174">
                  <c:v>3.987546092732738</c:v>
                </c:pt>
                <c:pt idx="175">
                  <c:v>3.9946953530952065</c:v>
                </c:pt>
                <c:pt idx="176">
                  <c:v>4.0018186019337207</c:v>
                </c:pt>
                <c:pt idx="177">
                  <c:v>4.0089160817177723</c:v>
                </c:pt>
                <c:pt idx="178">
                  <c:v>4.0159880312942349</c:v>
                </c:pt>
                <c:pt idx="179">
                  <c:v>4.0230346859616333</c:v>
                </c:pt>
                <c:pt idx="180">
                  <c:v>4.0300562775424433</c:v>
                </c:pt>
                <c:pt idx="181">
                  <c:v>4.0370530344535682</c:v>
                </c:pt>
                <c:pt idx="182">
                  <c:v>4.0440251817749537</c:v>
                </c:pt>
                <c:pt idx="183">
                  <c:v>4.0509729413164894</c:v>
                </c:pt>
                <c:pt idx="184">
                  <c:v>4.057896531683185</c:v>
                </c:pt>
                <c:pt idx="185">
                  <c:v>4.0647961683387015</c:v>
                </c:pt>
                <c:pt idx="186">
                  <c:v>4.0716720636673163</c:v>
                </c:pt>
                <c:pt idx="187">
                  <c:v>4.0785244270342798</c:v>
                </c:pt>
                <c:pt idx="188">
                  <c:v>4.0853534648447258</c:v>
                </c:pt>
                <c:pt idx="189">
                  <c:v>4.0921593806010987</c:v>
                </c:pt>
                <c:pt idx="190">
                  <c:v>4.0989423749591678</c:v>
                </c:pt>
                <c:pt idx="191">
                  <c:v>4.1057026457826868</c:v>
                </c:pt>
                <c:pt idx="192">
                  <c:v>4.1124403881966813</c:v>
                </c:pt>
                <c:pt idx="193">
                  <c:v>4.1191557946395116</c:v>
                </c:pt>
                <c:pt idx="194">
                  <c:v>4.1258490549136093</c:v>
                </c:pt>
                <c:pt idx="195">
                  <c:v>4.1325203562350605</c:v>
                </c:pt>
                <c:pt idx="196">
                  <c:v>4.1391698832819515</c:v>
                </c:pt>
                <c:pt idx="197">
                  <c:v>4.1457978182416122</c:v>
                </c:pt>
                <c:pt idx="198">
                  <c:v>4.1524043408567195</c:v>
                </c:pt>
                <c:pt idx="199">
                  <c:v>4.1589896284703221</c:v>
                </c:pt>
                <c:pt idx="200">
                  <c:v>4.1655538560698187</c:v>
                </c:pt>
                <c:pt idx="201">
                  <c:v>4.1720971963298989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25F-4CA7-BFEE-FB8953AC369F}"/>
            </c:ext>
          </c:extLst>
        </c:ser>
        <c:ser>
          <c:idx val="2"/>
          <c:order val="1"/>
          <c:tx>
            <c:v>With CTC</c:v>
          </c:tx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81"/>
            <c:marker>
              <c:symbol val="none"/>
            </c:marker>
            <c:bubble3D val="0"/>
            <c:spPr>
              <a:ln w="38100" cap="rnd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25F-4CA7-BFEE-FB8953AC369F}"/>
              </c:ext>
            </c:extLst>
          </c:dPt>
          <c:dPt>
            <c:idx val="8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D25F-4CA7-BFEE-FB8953AC369F}"/>
              </c:ext>
            </c:extLst>
          </c:dPt>
          <c:xVal>
            <c:numRef>
              <c:f>'[Power Function MIL On - Before and After CTC.xlsx]Power Function'!$A$2:$A$203</c:f>
              <c:numCache>
                <c:formatCode>#,##0</c:formatCode>
                <c:ptCount val="202"/>
                <c:pt idx="0">
                  <c:v>0</c:v>
                </c:pt>
                <c:pt idx="1">
                  <c:v>10000</c:v>
                </c:pt>
                <c:pt idx="2">
                  <c:v>15000</c:v>
                </c:pt>
                <c:pt idx="3">
                  <c:v>20000</c:v>
                </c:pt>
                <c:pt idx="4">
                  <c:v>25000</c:v>
                </c:pt>
                <c:pt idx="5">
                  <c:v>30000</c:v>
                </c:pt>
                <c:pt idx="6">
                  <c:v>35000</c:v>
                </c:pt>
                <c:pt idx="7">
                  <c:v>40000</c:v>
                </c:pt>
                <c:pt idx="8">
                  <c:v>45000</c:v>
                </c:pt>
                <c:pt idx="9">
                  <c:v>50000</c:v>
                </c:pt>
                <c:pt idx="10">
                  <c:v>55000</c:v>
                </c:pt>
                <c:pt idx="11">
                  <c:v>60000</c:v>
                </c:pt>
                <c:pt idx="12">
                  <c:v>65000</c:v>
                </c:pt>
                <c:pt idx="13">
                  <c:v>70000</c:v>
                </c:pt>
                <c:pt idx="14">
                  <c:v>75000</c:v>
                </c:pt>
                <c:pt idx="15">
                  <c:v>80000</c:v>
                </c:pt>
                <c:pt idx="16">
                  <c:v>85000</c:v>
                </c:pt>
                <c:pt idx="17">
                  <c:v>90000</c:v>
                </c:pt>
                <c:pt idx="18">
                  <c:v>90249</c:v>
                </c:pt>
                <c:pt idx="19">
                  <c:v>95000</c:v>
                </c:pt>
                <c:pt idx="20">
                  <c:v>100000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157895.25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182192.66666666666</c:v>
                </c:pt>
                <c:pt idx="38">
                  <c:v>185000</c:v>
                </c:pt>
                <c:pt idx="39">
                  <c:v>190000</c:v>
                </c:pt>
                <c:pt idx="40">
                  <c:v>195000</c:v>
                </c:pt>
                <c:pt idx="41">
                  <c:v>200000</c:v>
                </c:pt>
                <c:pt idx="42">
                  <c:v>205000</c:v>
                </c:pt>
                <c:pt idx="43">
                  <c:v>210000</c:v>
                </c:pt>
                <c:pt idx="44">
                  <c:v>215000</c:v>
                </c:pt>
                <c:pt idx="45">
                  <c:v>220000</c:v>
                </c:pt>
                <c:pt idx="46">
                  <c:v>225000</c:v>
                </c:pt>
                <c:pt idx="47">
                  <c:v>230000</c:v>
                </c:pt>
                <c:pt idx="48">
                  <c:v>235000</c:v>
                </c:pt>
                <c:pt idx="49">
                  <c:v>240000</c:v>
                </c:pt>
                <c:pt idx="50">
                  <c:v>245000</c:v>
                </c:pt>
                <c:pt idx="51">
                  <c:v>250000</c:v>
                </c:pt>
                <c:pt idx="52">
                  <c:v>255000</c:v>
                </c:pt>
                <c:pt idx="53">
                  <c:v>260000</c:v>
                </c:pt>
                <c:pt idx="54">
                  <c:v>265000</c:v>
                </c:pt>
                <c:pt idx="55">
                  <c:v>270000</c:v>
                </c:pt>
                <c:pt idx="56">
                  <c:v>275000</c:v>
                </c:pt>
                <c:pt idx="57">
                  <c:v>280000</c:v>
                </c:pt>
                <c:pt idx="58">
                  <c:v>285000</c:v>
                </c:pt>
                <c:pt idx="59">
                  <c:v>289000</c:v>
                </c:pt>
                <c:pt idx="60">
                  <c:v>295000</c:v>
                </c:pt>
                <c:pt idx="61">
                  <c:v>300000</c:v>
                </c:pt>
                <c:pt idx="62">
                  <c:v>305000</c:v>
                </c:pt>
                <c:pt idx="63">
                  <c:v>310000</c:v>
                </c:pt>
                <c:pt idx="64">
                  <c:v>315000</c:v>
                </c:pt>
                <c:pt idx="65">
                  <c:v>320000</c:v>
                </c:pt>
                <c:pt idx="66">
                  <c:v>325000</c:v>
                </c:pt>
                <c:pt idx="67">
                  <c:v>330000</c:v>
                </c:pt>
                <c:pt idx="68">
                  <c:v>335000</c:v>
                </c:pt>
                <c:pt idx="69">
                  <c:v>340000</c:v>
                </c:pt>
                <c:pt idx="70">
                  <c:v>345000</c:v>
                </c:pt>
                <c:pt idx="71">
                  <c:v>351825.33333333331</c:v>
                </c:pt>
                <c:pt idx="72">
                  <c:v>355000</c:v>
                </c:pt>
                <c:pt idx="73">
                  <c:v>360000</c:v>
                </c:pt>
                <c:pt idx="74">
                  <c:v>365000</c:v>
                </c:pt>
                <c:pt idx="75">
                  <c:v>370000</c:v>
                </c:pt>
                <c:pt idx="76">
                  <c:v>375000</c:v>
                </c:pt>
                <c:pt idx="77">
                  <c:v>380000</c:v>
                </c:pt>
                <c:pt idx="78">
                  <c:v>385000</c:v>
                </c:pt>
                <c:pt idx="79">
                  <c:v>390000</c:v>
                </c:pt>
                <c:pt idx="80">
                  <c:v>395000</c:v>
                </c:pt>
                <c:pt idx="81">
                  <c:v>400000</c:v>
                </c:pt>
                <c:pt idx="82">
                  <c:v>405000</c:v>
                </c:pt>
                <c:pt idx="83">
                  <c:v>410000</c:v>
                </c:pt>
                <c:pt idx="84">
                  <c:v>415000</c:v>
                </c:pt>
                <c:pt idx="85">
                  <c:v>420000</c:v>
                </c:pt>
                <c:pt idx="86">
                  <c:v>425000</c:v>
                </c:pt>
                <c:pt idx="87">
                  <c:v>430000</c:v>
                </c:pt>
                <c:pt idx="88">
                  <c:v>435000</c:v>
                </c:pt>
                <c:pt idx="89">
                  <c:v>440000</c:v>
                </c:pt>
                <c:pt idx="90">
                  <c:v>445000</c:v>
                </c:pt>
                <c:pt idx="91">
                  <c:v>450000</c:v>
                </c:pt>
                <c:pt idx="92">
                  <c:v>455000</c:v>
                </c:pt>
                <c:pt idx="93">
                  <c:v>460000</c:v>
                </c:pt>
                <c:pt idx="94">
                  <c:v>465000</c:v>
                </c:pt>
                <c:pt idx="95">
                  <c:v>470000</c:v>
                </c:pt>
                <c:pt idx="96">
                  <c:v>475000</c:v>
                </c:pt>
                <c:pt idx="97">
                  <c:v>480000</c:v>
                </c:pt>
                <c:pt idx="98">
                  <c:v>485000</c:v>
                </c:pt>
                <c:pt idx="99">
                  <c:v>490000</c:v>
                </c:pt>
                <c:pt idx="100">
                  <c:v>495000</c:v>
                </c:pt>
                <c:pt idx="101">
                  <c:v>500000</c:v>
                </c:pt>
                <c:pt idx="102">
                  <c:v>505000</c:v>
                </c:pt>
                <c:pt idx="103">
                  <c:v>510000</c:v>
                </c:pt>
                <c:pt idx="104">
                  <c:v>515000</c:v>
                </c:pt>
                <c:pt idx="105">
                  <c:v>520000</c:v>
                </c:pt>
                <c:pt idx="106">
                  <c:v>525000</c:v>
                </c:pt>
                <c:pt idx="107">
                  <c:v>530000</c:v>
                </c:pt>
                <c:pt idx="108">
                  <c:v>535000</c:v>
                </c:pt>
                <c:pt idx="109">
                  <c:v>540000</c:v>
                </c:pt>
                <c:pt idx="110">
                  <c:v>545000</c:v>
                </c:pt>
                <c:pt idx="111">
                  <c:v>550000</c:v>
                </c:pt>
                <c:pt idx="112">
                  <c:v>555000</c:v>
                </c:pt>
                <c:pt idx="113">
                  <c:v>560000</c:v>
                </c:pt>
                <c:pt idx="114">
                  <c:v>565000</c:v>
                </c:pt>
                <c:pt idx="115">
                  <c:v>570000</c:v>
                </c:pt>
                <c:pt idx="116">
                  <c:v>575000</c:v>
                </c:pt>
                <c:pt idx="117">
                  <c:v>580000</c:v>
                </c:pt>
                <c:pt idx="118">
                  <c:v>585000</c:v>
                </c:pt>
                <c:pt idx="119">
                  <c:v>590000</c:v>
                </c:pt>
                <c:pt idx="120">
                  <c:v>595000</c:v>
                </c:pt>
                <c:pt idx="121">
                  <c:v>600000</c:v>
                </c:pt>
                <c:pt idx="122">
                  <c:v>605000</c:v>
                </c:pt>
                <c:pt idx="123">
                  <c:v>610000</c:v>
                </c:pt>
                <c:pt idx="124">
                  <c:v>615000</c:v>
                </c:pt>
                <c:pt idx="125">
                  <c:v>620000</c:v>
                </c:pt>
                <c:pt idx="126">
                  <c:v>625000</c:v>
                </c:pt>
                <c:pt idx="127">
                  <c:v>630000</c:v>
                </c:pt>
                <c:pt idx="128">
                  <c:v>635000</c:v>
                </c:pt>
                <c:pt idx="129">
                  <c:v>640000</c:v>
                </c:pt>
                <c:pt idx="130">
                  <c:v>645000</c:v>
                </c:pt>
                <c:pt idx="131">
                  <c:v>650000</c:v>
                </c:pt>
                <c:pt idx="132">
                  <c:v>655000</c:v>
                </c:pt>
                <c:pt idx="133">
                  <c:v>660000</c:v>
                </c:pt>
                <c:pt idx="134">
                  <c:v>665000</c:v>
                </c:pt>
                <c:pt idx="135">
                  <c:v>670000</c:v>
                </c:pt>
                <c:pt idx="136">
                  <c:v>675000</c:v>
                </c:pt>
                <c:pt idx="137">
                  <c:v>680000</c:v>
                </c:pt>
                <c:pt idx="138">
                  <c:v>685000</c:v>
                </c:pt>
                <c:pt idx="139">
                  <c:v>690000</c:v>
                </c:pt>
                <c:pt idx="140">
                  <c:v>695000</c:v>
                </c:pt>
                <c:pt idx="141">
                  <c:v>700000</c:v>
                </c:pt>
                <c:pt idx="142">
                  <c:v>705000</c:v>
                </c:pt>
                <c:pt idx="143">
                  <c:v>710000</c:v>
                </c:pt>
                <c:pt idx="144">
                  <c:v>715000</c:v>
                </c:pt>
                <c:pt idx="145">
                  <c:v>720000</c:v>
                </c:pt>
                <c:pt idx="146">
                  <c:v>725000</c:v>
                </c:pt>
                <c:pt idx="147">
                  <c:v>730000</c:v>
                </c:pt>
                <c:pt idx="148">
                  <c:v>735000</c:v>
                </c:pt>
                <c:pt idx="149">
                  <c:v>740000</c:v>
                </c:pt>
                <c:pt idx="150">
                  <c:v>745000</c:v>
                </c:pt>
                <c:pt idx="151">
                  <c:v>750000</c:v>
                </c:pt>
                <c:pt idx="152">
                  <c:v>755000</c:v>
                </c:pt>
                <c:pt idx="153">
                  <c:v>760000</c:v>
                </c:pt>
                <c:pt idx="154">
                  <c:v>765000</c:v>
                </c:pt>
                <c:pt idx="155">
                  <c:v>770000</c:v>
                </c:pt>
                <c:pt idx="156">
                  <c:v>775000</c:v>
                </c:pt>
                <c:pt idx="157">
                  <c:v>780000</c:v>
                </c:pt>
                <c:pt idx="158">
                  <c:v>785000</c:v>
                </c:pt>
                <c:pt idx="159">
                  <c:v>790000</c:v>
                </c:pt>
                <c:pt idx="160">
                  <c:v>795000</c:v>
                </c:pt>
                <c:pt idx="161">
                  <c:v>800000</c:v>
                </c:pt>
                <c:pt idx="162">
                  <c:v>805000</c:v>
                </c:pt>
                <c:pt idx="163">
                  <c:v>810000</c:v>
                </c:pt>
                <c:pt idx="164">
                  <c:v>815000</c:v>
                </c:pt>
                <c:pt idx="165">
                  <c:v>820000</c:v>
                </c:pt>
                <c:pt idx="166">
                  <c:v>825000</c:v>
                </c:pt>
                <c:pt idx="167">
                  <c:v>830000</c:v>
                </c:pt>
                <c:pt idx="168">
                  <c:v>835000</c:v>
                </c:pt>
                <c:pt idx="169">
                  <c:v>840000</c:v>
                </c:pt>
                <c:pt idx="170">
                  <c:v>845000</c:v>
                </c:pt>
                <c:pt idx="171">
                  <c:v>850000</c:v>
                </c:pt>
                <c:pt idx="172">
                  <c:v>855000</c:v>
                </c:pt>
                <c:pt idx="173">
                  <c:v>860000</c:v>
                </c:pt>
                <c:pt idx="174">
                  <c:v>865000</c:v>
                </c:pt>
                <c:pt idx="175">
                  <c:v>870000</c:v>
                </c:pt>
                <c:pt idx="176">
                  <c:v>875000</c:v>
                </c:pt>
                <c:pt idx="177">
                  <c:v>880000</c:v>
                </c:pt>
                <c:pt idx="178">
                  <c:v>885000</c:v>
                </c:pt>
                <c:pt idx="179">
                  <c:v>890000</c:v>
                </c:pt>
                <c:pt idx="180">
                  <c:v>895000</c:v>
                </c:pt>
                <c:pt idx="181">
                  <c:v>900000</c:v>
                </c:pt>
                <c:pt idx="182">
                  <c:v>905000</c:v>
                </c:pt>
                <c:pt idx="183">
                  <c:v>910000</c:v>
                </c:pt>
                <c:pt idx="184">
                  <c:v>915000</c:v>
                </c:pt>
                <c:pt idx="185">
                  <c:v>920000</c:v>
                </c:pt>
                <c:pt idx="186">
                  <c:v>925000</c:v>
                </c:pt>
                <c:pt idx="187">
                  <c:v>930000</c:v>
                </c:pt>
                <c:pt idx="188">
                  <c:v>935000</c:v>
                </c:pt>
                <c:pt idx="189">
                  <c:v>940000</c:v>
                </c:pt>
                <c:pt idx="190">
                  <c:v>945000</c:v>
                </c:pt>
                <c:pt idx="191">
                  <c:v>950000</c:v>
                </c:pt>
                <c:pt idx="192">
                  <c:v>955000</c:v>
                </c:pt>
                <c:pt idx="193">
                  <c:v>960000</c:v>
                </c:pt>
                <c:pt idx="194">
                  <c:v>965000</c:v>
                </c:pt>
                <c:pt idx="195">
                  <c:v>970000</c:v>
                </c:pt>
                <c:pt idx="196">
                  <c:v>975000</c:v>
                </c:pt>
                <c:pt idx="197">
                  <c:v>980000</c:v>
                </c:pt>
                <c:pt idx="198">
                  <c:v>985000</c:v>
                </c:pt>
                <c:pt idx="199">
                  <c:v>990000</c:v>
                </c:pt>
                <c:pt idx="200">
                  <c:v>995000</c:v>
                </c:pt>
                <c:pt idx="201">
                  <c:v>1000000</c:v>
                </c:pt>
              </c:numCache>
            </c:numRef>
          </c:xVal>
          <c:yVal>
            <c:numRef>
              <c:f>'[Power Function MIL On - Before and After CTC.xlsx]Power Function'!$F$2:$F$203</c:f>
              <c:numCache>
                <c:formatCode>General</c:formatCode>
                <c:ptCount val="202"/>
                <c:pt idx="0">
                  <c:v>0.6</c:v>
                </c:pt>
                <c:pt idx="1">
                  <c:v>0.79220621317544881</c:v>
                </c:pt>
                <c:pt idx="2">
                  <c:v>0.82293463271431366</c:v>
                </c:pt>
                <c:pt idx="3">
                  <c:v>0.84767219178301656</c:v>
                </c:pt>
                <c:pt idx="4">
                  <c:v>0.86873528534354416</c:v>
                </c:pt>
                <c:pt idx="5">
                  <c:v>0.88726807628375148</c:v>
                </c:pt>
                <c:pt idx="6">
                  <c:v>0.90393097041377368</c:v>
                </c:pt>
                <c:pt idx="7">
                  <c:v>0.91914428555236038</c:v>
                </c:pt>
                <c:pt idx="8">
                  <c:v>0.93319423976376359</c:v>
                </c:pt>
                <c:pt idx="9">
                  <c:v>0.94628566907831702</c:v>
                </c:pt>
                <c:pt idx="10">
                  <c:v>0.95857087230938531</c:v>
                </c:pt>
                <c:pt idx="11">
                  <c:v>0.97016656697534653</c:v>
                </c:pt>
                <c:pt idx="12">
                  <c:v>0.98116443141974918</c:v>
                </c:pt>
                <c:pt idx="13">
                  <c:v>0.99163796190295905</c:v>
                </c:pt>
                <c:pt idx="14">
                  <c:v>1.0016471016976773</c:v>
                </c:pt>
                <c:pt idx="15">
                  <c:v>1.0112414650489274</c:v>
                </c:pt>
                <c:pt idx="16">
                  <c:v>1.0204626428861343</c:v>
                </c:pt>
                <c:pt idx="17">
                  <c:v>1.0293458899605863</c:v>
                </c:pt>
                <c:pt idx="18">
                  <c:v>1.0297799999999999</c:v>
                </c:pt>
                <c:pt idx="19">
                  <c:v>1.0379213841924453</c:v>
                </c:pt>
                <c:pt idx="20">
                  <c:v>1.0462151833010058</c:v>
                </c:pt>
                <c:pt idx="21">
                  <c:v>1.0542499628465234</c:v>
                </c:pt>
                <c:pt idx="22">
                  <c:v>1.0620455935695914</c:v>
                </c:pt>
                <c:pt idx="23">
                  <c:v>1.0696195986704966</c:v>
                </c:pt>
                <c:pt idx="24">
                  <c:v>1.0769875200854824</c:v>
                </c:pt>
                <c:pt idx="25">
                  <c:v>1.0841632148758673</c:v>
                </c:pt>
                <c:pt idx="26">
                  <c:v>1.0911590973039111</c:v>
                </c:pt>
                <c:pt idx="27">
                  <c:v>1.097986338237632</c:v>
                </c:pt>
                <c:pt idx="28">
                  <c:v>1.1046550306955911</c:v>
                </c:pt>
                <c:pt idx="29">
                  <c:v>1.1111743282758209</c:v>
                </c:pt>
                <c:pt idx="30">
                  <c:v>1.1175525616851723</c:v>
                </c:pt>
                <c:pt idx="31">
                  <c:v>1.1273551236629207</c:v>
                </c:pt>
                <c:pt idx="32">
                  <c:v>1.1299156219666713</c:v>
                </c:pt>
                <c:pt idx="33">
                  <c:v>1.1359138135960178</c:v>
                </c:pt>
                <c:pt idx="34">
                  <c:v>1.1417978045872577</c:v>
                </c:pt>
                <c:pt idx="35">
                  <c:v>1.1475730347347552</c:v>
                </c:pt>
                <c:pt idx="36">
                  <c:v>1.1532445379510294</c:v>
                </c:pt>
                <c:pt idx="37">
                  <c:v>1.1557001725934526</c:v>
                </c:pt>
                <c:pt idx="38">
                  <c:v>1.1588169829001425</c:v>
                </c:pt>
                <c:pt idx="39">
                  <c:v>1.1642947085825499</c:v>
                </c:pt>
                <c:pt idx="40">
                  <c:v>1.169681755614171</c:v>
                </c:pt>
                <c:pt idx="41">
                  <c:v>1.1749818938170369</c:v>
                </c:pt>
                <c:pt idx="42">
                  <c:v>1.1801986466372152</c:v>
                </c:pt>
                <c:pt idx="43">
                  <c:v>1.1853353128228792</c:v>
                </c:pt>
                <c:pt idx="44">
                  <c:v>1.1903949857274589</c:v>
                </c:pt>
                <c:pt idx="45">
                  <c:v>1.19538057054694</c:v>
                </c:pt>
                <c:pt idx="46">
                  <c:v>1.2002947997540281</c:v>
                </c:pt>
                <c:pt idx="47">
                  <c:v>1.2051402469534704</c:v>
                </c:pt>
                <c:pt idx="48">
                  <c:v>1.209919339350656</c:v>
                </c:pt>
                <c:pt idx="49">
                  <c:v>1.2146343689986758</c:v>
                </c:pt>
                <c:pt idx="50">
                  <c:v>1.2192875029663361</c:v>
                </c:pt>
                <c:pt idx="51">
                  <c:v>1.2238807925504394</c:v>
                </c:pt>
                <c:pt idx="52">
                  <c:v>1.2284161816393875</c:v>
                </c:pt>
                <c:pt idx="53">
                  <c:v>1.2328955143213129</c:v>
                </c:pt>
                <c:pt idx="54">
                  <c:v>1.2373205418181128</c:v>
                </c:pt>
                <c:pt idx="55">
                  <c:v>1.2416929288166592</c:v>
                </c:pt>
                <c:pt idx="56">
                  <c:v>1.2460142592597094</c:v>
                </c:pt>
                <c:pt idx="57">
                  <c:v>1.2502860416515804</c:v>
                </c:pt>
                <c:pt idx="58">
                  <c:v>1.2545097139271371</c:v>
                </c:pt>
                <c:pt idx="59">
                  <c:v>1.2578549364546252</c:v>
                </c:pt>
                <c:pt idx="60">
                  <c:v>1.2628181535172169</c:v>
                </c:pt>
                <c:pt idx="61">
                  <c:v>1.2669054823866372</c:v>
                </c:pt>
                <c:pt idx="62">
                  <c:v>1.2709498315529726</c:v>
                </c:pt>
                <c:pt idx="63">
                  <c:v>1.2749523466034656</c:v>
                </c:pt>
                <c:pt idx="64">
                  <c:v>1.2789141246946669</c:v>
                </c:pt>
                <c:pt idx="65">
                  <c:v>1.2828362173325956</c:v>
                </c:pt>
                <c:pt idx="66">
                  <c:v>1.2867196329525517</c:v>
                </c:pt>
                <c:pt idx="67">
                  <c:v>1.2905653393158616</c:v>
                </c:pt>
                <c:pt idx="68">
                  <c:v>1.2943742657391129</c:v>
                </c:pt>
                <c:pt idx="69">
                  <c:v>1.2981473051699088</c:v>
                </c:pt>
                <c:pt idx="70">
                  <c:v>1.301885316121784</c:v>
                </c:pt>
                <c:pt idx="71">
                  <c:v>1.3069328962703692</c:v>
                </c:pt>
                <c:pt idx="72">
                  <c:v>1.3092595251868644</c:v>
                </c:pt>
                <c:pt idx="73">
                  <c:v>1.3128972838210839</c:v>
                </c:pt>
                <c:pt idx="74">
                  <c:v>1.3165031380712062</c:v>
                </c:pt>
                <c:pt idx="75">
                  <c:v>1.3200777991193968</c:v>
                </c:pt>
                <c:pt idx="76">
                  <c:v>1.3236219529375381</c:v>
                </c:pt>
                <c:pt idx="77">
                  <c:v>1.3271362615038018</c:v>
                </c:pt>
                <c:pt idx="78">
                  <c:v>1.3306213639453337</c:v>
                </c:pt>
                <c:pt idx="79">
                  <c:v>1.3340778776124442</c:v>
                </c:pt>
                <c:pt idx="80">
                  <c:v>1.3375063990892277</c:v>
                </c:pt>
                <c:pt idx="81">
                  <c:v>1.3409075051451316</c:v>
                </c:pt>
                <c:pt idx="82">
                  <c:v>1.3442817536316105</c:v>
                </c:pt>
                <c:pt idx="83">
                  <c:v>1.3476296843276776</c:v>
                </c:pt>
                <c:pt idx="84">
                  <c:v>1.3509518197378529</c:v>
                </c:pt>
                <c:pt idx="85">
                  <c:v>1.3542486658457185</c:v>
                </c:pt>
                <c:pt idx="86">
                  <c:v>1.3575207128260534</c:v>
                </c:pt>
                <c:pt idx="87">
                  <c:v>1.360768435718291</c:v>
                </c:pt>
                <c:pt idx="88">
                  <c:v>1.3639922950638041</c:v>
                </c:pt>
                <c:pt idx="89">
                  <c:v>1.3671927375093778</c:v>
                </c:pt>
                <c:pt idx="90">
                  <c:v>1.3703701963790011</c:v>
                </c:pt>
                <c:pt idx="91">
                  <c:v>1.3735250922160001</c:v>
                </c:pt>
                <c:pt idx="92">
                  <c:v>1.3766578332973409</c:v>
                </c:pt>
                <c:pt idx="93">
                  <c:v>1.3797688161218407</c:v>
                </c:pt>
                <c:pt idx="94">
                  <c:v>1.3828584258738612</c:v>
                </c:pt>
                <c:pt idx="95">
                  <c:v>1.3859270368639764</c:v>
                </c:pt>
                <c:pt idx="96">
                  <c:v>1.3889750129479883</c:v>
                </c:pt>
                <c:pt idx="97">
                  <c:v>1.392002707925563</c:v>
                </c:pt>
                <c:pt idx="98">
                  <c:v>1.395010465919692</c:v>
                </c:pt>
                <c:pt idx="99">
                  <c:v>1.39799862173808</c:v>
                </c:pt>
                <c:pt idx="100">
                  <c:v>1.4009675012174974</c:v>
                </c:pt>
                <c:pt idx="101">
                  <c:v>1.4039174215520613</c:v>
                </c:pt>
                <c:pt idx="102">
                  <c:v>1.4068486916063552</c:v>
                </c:pt>
                <c:pt idx="103">
                  <c:v>1.4097616122142196</c:v>
                </c:pt>
                <c:pt idx="104">
                  <c:v>1.4126564764640177</c:v>
                </c:pt>
                <c:pt idx="105">
                  <c:v>1.4155335699710947</c:v>
                </c:pt>
                <c:pt idx="106">
                  <c:v>1.4183931711381406</c:v>
                </c:pt>
                <c:pt idx="107">
                  <c:v>1.4212355514040897</c:v>
                </c:pt>
                <c:pt idx="108">
                  <c:v>1.4240609754821745</c:v>
                </c:pt>
                <c:pt idx="109">
                  <c:v>1.4268697015876994</c:v>
                </c:pt>
                <c:pt idx="110">
                  <c:v>1.4296619816560643</c:v>
                </c:pt>
                <c:pt idx="111">
                  <c:v>1.4324380615515473</c:v>
                </c:pt>
                <c:pt idx="112">
                  <c:v>1.4351981812673216</c:v>
                </c:pt>
                <c:pt idx="113">
                  <c:v>1.4379425751171371</c:v>
                </c:pt>
                <c:pt idx="114">
                  <c:v>1.4406714719190954</c:v>
                </c:pt>
                <c:pt idx="115">
                  <c:v>1.4433850951719147</c:v>
                </c:pt>
                <c:pt idx="116">
                  <c:v>1.446083663224035</c:v>
                </c:pt>
                <c:pt idx="117">
                  <c:v>1.4487673894359465</c:v>
                </c:pt>
                <c:pt idx="118">
                  <c:v>1.4514364823360288</c:v>
                </c:pt>
                <c:pt idx="119">
                  <c:v>1.4540911457702559</c:v>
                </c:pt>
                <c:pt idx="120">
                  <c:v>1.4567315790460151</c:v>
                </c:pt>
                <c:pt idx="121">
                  <c:v>1.4593579770703613</c:v>
                </c:pt>
                <c:pt idx="122">
                  <c:v>1.4619705304829271</c:v>
                </c:pt>
                <c:pt idx="123">
                  <c:v>1.4645694257837683</c:v>
                </c:pt>
                <c:pt idx="124">
                  <c:v>1.4671548454563625</c:v>
                </c:pt>
                <c:pt idx="125">
                  <c:v>1.4697269680859799</c:v>
                </c:pt>
                <c:pt idx="126">
                  <c:v>1.4722859684736473</c:v>
                </c:pt>
                <c:pt idx="127">
                  <c:v>1.4748320177458987</c:v>
                </c:pt>
                <c:pt idx="128">
                  <c:v>1.4773652834604918</c:v>
                </c:pt>
                <c:pt idx="129">
                  <c:v>1.4798859297082823</c:v>
                </c:pt>
                <c:pt idx="130">
                  <c:v>1.4823941172114194</c:v>
                </c:pt>
                <c:pt idx="131">
                  <c:v>1.484890003418017</c:v>
                </c:pt>
                <c:pt idx="132">
                  <c:v>1.4873737425934652</c:v>
                </c:pt>
                <c:pt idx="133">
                  <c:v>1.4898454859085097</c:v>
                </c:pt>
                <c:pt idx="134">
                  <c:v>1.4923053815242593</c:v>
                </c:pt>
                <c:pt idx="135">
                  <c:v>1.4947535746742249</c:v>
                </c:pt>
                <c:pt idx="136">
                  <c:v>1.4971902077435368</c:v>
                </c:pt>
                <c:pt idx="137">
                  <c:v>1.4996154203454457</c:v>
                </c:pt>
                <c:pt idx="138">
                  <c:v>1.5020293493952235</c:v>
                </c:pt>
                <c:pt idx="139">
                  <c:v>1.5044321291815692</c:v>
                </c:pt>
                <c:pt idx="140">
                  <c:v>1.5068238914356229</c:v>
                </c:pt>
                <c:pt idx="141">
                  <c:v>1.5092047653976848</c:v>
                </c:pt>
                <c:pt idx="142">
                  <c:v>1.5115748778817295</c:v>
                </c:pt>
                <c:pt idx="143">
                  <c:v>1.513934353337806</c:v>
                </c:pt>
                <c:pt idx="144">
                  <c:v>1.5162833139124019</c:v>
                </c:pt>
                <c:pt idx="145">
                  <c:v>1.5186218795068607</c:v>
                </c:pt>
                <c:pt idx="146">
                  <c:v>1.5209501678339206</c:v>
                </c:pt>
                <c:pt idx="147">
                  <c:v>1.5232682944724516</c:v>
                </c:pt>
                <c:pt idx="148">
                  <c:v>1.5255763729204534</c:v>
                </c:pt>
                <c:pt idx="149">
                  <c:v>1.5278745146463977</c:v>
                </c:pt>
                <c:pt idx="150">
                  <c:v>1.530162829138952</c:v>
                </c:pt>
                <c:pt idx="151">
                  <c:v>1.5324414239551727</c:v>
                </c:pt>
                <c:pt idx="152">
                  <c:v>1.5347104047672002</c:v>
                </c:pt>
                <c:pt idx="153">
                  <c:v>1.5369698754075398</c:v>
                </c:pt>
                <c:pt idx="154">
                  <c:v>1.5392199379129459</c:v>
                </c:pt>
                <c:pt idx="155">
                  <c:v>1.5414606925669967</c:v>
                </c:pt>
                <c:pt idx="156">
                  <c:v>1.5436922379413778</c:v>
                </c:pt>
                <c:pt idx="157">
                  <c:v>1.5459146709359466</c:v>
                </c:pt>
                <c:pt idx="158">
                  <c:v>1.5481280868175888</c:v>
                </c:pt>
                <c:pt idx="159">
                  <c:v>1.5503325792579581</c:v>
                </c:pt>
                <c:pt idx="160">
                  <c:v>1.5525282403700837</c:v>
                </c:pt>
                <c:pt idx="161">
                  <c:v>1.5547151607439338</c:v>
                </c:pt>
                <c:pt idx="162">
                  <c:v>1.5568934294809349</c:v>
                </c:pt>
                <c:pt idx="163">
                  <c:v>1.5590631342275159</c:v>
                </c:pt>
                <c:pt idx="164">
                  <c:v>1.5612243612076764</c:v>
                </c:pt>
                <c:pt idx="165">
                  <c:v>1.5633771952546467</c:v>
                </c:pt>
                <c:pt idx="166">
                  <c:v>1.5655217198416456</c:v>
                </c:pt>
                <c:pt idx="167">
                  <c:v>1.5676580171117789</c:v>
                </c:pt>
                <c:pt idx="168">
                  <c:v>1.5697861679071055</c:v>
                </c:pt>
                <c:pt idx="169">
                  <c:v>1.5719062517968929</c:v>
                </c:pt>
                <c:pt idx="170">
                  <c:v>1.574018347105107</c:v>
                </c:pt>
                <c:pt idx="171">
                  <c:v>1.5761225309371354</c:v>
                </c:pt>
                <c:pt idx="172">
                  <c:v>1.5782188792057925</c:v>
                </c:pt>
                <c:pt idx="173">
                  <c:v>1.5803074666566177</c:v>
                </c:pt>
                <c:pt idx="174">
                  <c:v>1.5823883668924941</c:v>
                </c:pt>
                <c:pt idx="175">
                  <c:v>1.5844616523976098</c:v>
                </c:pt>
                <c:pt idx="176">
                  <c:v>1.586527394560779</c:v>
                </c:pt>
                <c:pt idx="177">
                  <c:v>1.5885856636981539</c:v>
                </c:pt>
                <c:pt idx="178">
                  <c:v>1.5906365290753282</c:v>
                </c:pt>
                <c:pt idx="179">
                  <c:v>1.5926800589288734</c:v>
                </c:pt>
                <c:pt idx="180">
                  <c:v>1.5947163204873087</c:v>
                </c:pt>
                <c:pt idx="181">
                  <c:v>1.5967453799915345</c:v>
                </c:pt>
                <c:pt idx="182">
                  <c:v>1.5987673027147364</c:v>
                </c:pt>
                <c:pt idx="183">
                  <c:v>1.6007821529817821</c:v>
                </c:pt>
                <c:pt idx="184">
                  <c:v>1.6027899941881234</c:v>
                </c:pt>
                <c:pt idx="185">
                  <c:v>1.6047908888182234</c:v>
                </c:pt>
                <c:pt idx="186">
                  <c:v>1.6067848984635216</c:v>
                </c:pt>
                <c:pt idx="187">
                  <c:v>1.6087720838399409</c:v>
                </c:pt>
                <c:pt idx="188">
                  <c:v>1.6107525048049705</c:v>
                </c:pt>
                <c:pt idx="189">
                  <c:v>1.6127262203743187</c:v>
                </c:pt>
                <c:pt idx="190">
                  <c:v>1.6146932887381586</c:v>
                </c:pt>
                <c:pt idx="191">
                  <c:v>1.6166537672769792</c:v>
                </c:pt>
                <c:pt idx="192">
                  <c:v>1.6186077125770373</c:v>
                </c:pt>
                <c:pt idx="193">
                  <c:v>1.6205551804454581</c:v>
                </c:pt>
                <c:pt idx="194">
                  <c:v>1.6224962259249467</c:v>
                </c:pt>
                <c:pt idx="195">
                  <c:v>1.6244309033081672</c:v>
                </c:pt>
                <c:pt idx="196">
                  <c:v>1.6263592661517658</c:v>
                </c:pt>
                <c:pt idx="197">
                  <c:v>1.6282813672900676</c:v>
                </c:pt>
                <c:pt idx="198">
                  <c:v>1.6301972588484483</c:v>
                </c:pt>
                <c:pt idx="199">
                  <c:v>1.6321069922563933</c:v>
                </c:pt>
                <c:pt idx="200">
                  <c:v>1.6340106182602474</c:v>
                </c:pt>
                <c:pt idx="201">
                  <c:v>1.6359081869356706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D25F-4CA7-BFEE-FB8953AC3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661679"/>
        <c:axId val="588662511"/>
      </c:scatterChart>
      <c:valAx>
        <c:axId val="588661679"/>
        <c:scaling>
          <c:orientation val="minMax"/>
          <c:max val="1000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Odometer Mileage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8662511"/>
        <c:crosses val="autoZero"/>
        <c:crossBetween val="midCat"/>
      </c:valAx>
      <c:valAx>
        <c:axId val="588662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NOx (g/mile)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86616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157280775690622"/>
          <c:y val="0.13510492585516876"/>
          <c:w val="0.54749500805949658"/>
          <c:h val="6.4385523411107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en-US" b="1"/>
              <a:t>NOx</a:t>
            </a:r>
          </a:p>
        </c:rich>
      </c:tx>
      <c:layout>
        <c:manualLayout>
          <c:xMode val="edge"/>
          <c:yMode val="edge"/>
          <c:x val="0.46411342827869689"/>
          <c:y val="2.5031289111389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92488208768807"/>
          <c:y val="0.14486341785172813"/>
          <c:w val="0.78518634347714755"/>
          <c:h val="0.65609307718471543"/>
        </c:manualLayout>
      </c:layout>
      <c:scatterChart>
        <c:scatterStyle val="lineMarker"/>
        <c:varyColors val="0"/>
        <c:ser>
          <c:idx val="0"/>
          <c:order val="0"/>
          <c:tx>
            <c:v>Baseline</c:v>
          </c:tx>
          <c:spPr>
            <a:ln w="28575" cap="rnd">
              <a:solidFill>
                <a:schemeClr val="tx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206.46055546340401</c:v>
                </c:pt>
                <c:pt idx="1">
                  <c:v>200.079334392319</c:v>
                </c:pt>
                <c:pt idx="2">
                  <c:v>193.53289031583199</c:v>
                </c:pt>
                <c:pt idx="3">
                  <c:v>187.27319623962899</c:v>
                </c:pt>
                <c:pt idx="4">
                  <c:v>181.30810134509699</c:v>
                </c:pt>
                <c:pt idx="5">
                  <c:v>175.406956934806</c:v>
                </c:pt>
                <c:pt idx="6">
                  <c:v>169.85509922736401</c:v>
                </c:pt>
                <c:pt idx="7">
                  <c:v>164.774425391476</c:v>
                </c:pt>
                <c:pt idx="8">
                  <c:v>161.02022477688399</c:v>
                </c:pt>
                <c:pt idx="9">
                  <c:v>157.661504287436</c:v>
                </c:pt>
                <c:pt idx="10">
                  <c:v>154.67180165259899</c:v>
                </c:pt>
                <c:pt idx="11">
                  <c:v>152.23429778360199</c:v>
                </c:pt>
                <c:pt idx="12">
                  <c:v>150.23817037255901</c:v>
                </c:pt>
                <c:pt idx="13">
                  <c:v>148.44986250689001</c:v>
                </c:pt>
                <c:pt idx="14">
                  <c:v>147.228014210444</c:v>
                </c:pt>
                <c:pt idx="15">
                  <c:v>146.48173641210801</c:v>
                </c:pt>
                <c:pt idx="16">
                  <c:v>146.23206564378501</c:v>
                </c:pt>
                <c:pt idx="17">
                  <c:v>146.383665160531</c:v>
                </c:pt>
                <c:pt idx="18">
                  <c:v>146.94998009562201</c:v>
                </c:pt>
                <c:pt idx="19">
                  <c:v>147.92019216761901</c:v>
                </c:pt>
                <c:pt idx="20">
                  <c:v>149.39132654884099</c:v>
                </c:pt>
                <c:pt idx="21">
                  <c:v>150.99239160001599</c:v>
                </c:pt>
                <c:pt idx="22">
                  <c:v>153.06037534835701</c:v>
                </c:pt>
                <c:pt idx="23">
                  <c:v>155.372895644495</c:v>
                </c:pt>
                <c:pt idx="24">
                  <c:v>158.10872492904099</c:v>
                </c:pt>
                <c:pt idx="25">
                  <c:v>161.172507630393</c:v>
                </c:pt>
                <c:pt idx="26">
                  <c:v>164.594355552883</c:v>
                </c:pt>
                <c:pt idx="27">
                  <c:v>168.204801652253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4B-4150-A7F3-4DC462DB39A3}"/>
            </c:ext>
          </c:extLst>
        </c:ser>
        <c:ser>
          <c:idx val="1"/>
          <c:order val="1"/>
          <c:tx>
            <c:v>With Rule</c:v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199.96211899851301</c:v>
                </c:pt>
                <c:pt idx="1">
                  <c:v>169.363842989874</c:v>
                </c:pt>
                <c:pt idx="2">
                  <c:v>138.67809746093201</c:v>
                </c:pt>
                <c:pt idx="3">
                  <c:v>127.56684518554501</c:v>
                </c:pt>
                <c:pt idx="4">
                  <c:v>118.018006712888</c:v>
                </c:pt>
                <c:pt idx="5">
                  <c:v>108.149335537626</c:v>
                </c:pt>
                <c:pt idx="6">
                  <c:v>100.625496789316</c:v>
                </c:pt>
                <c:pt idx="7">
                  <c:v>94.159455979677801</c:v>
                </c:pt>
                <c:pt idx="8">
                  <c:v>88.885296419962003</c:v>
                </c:pt>
                <c:pt idx="9">
                  <c:v>84.220298205976306</c:v>
                </c:pt>
                <c:pt idx="10">
                  <c:v>80.021854253266397</c:v>
                </c:pt>
                <c:pt idx="11">
                  <c:v>76.386318587640403</c:v>
                </c:pt>
                <c:pt idx="12">
                  <c:v>73.210998293864293</c:v>
                </c:pt>
                <c:pt idx="13">
                  <c:v>70.455799865660396</c:v>
                </c:pt>
                <c:pt idx="14">
                  <c:v>68.168388988823295</c:v>
                </c:pt>
                <c:pt idx="15">
                  <c:v>66.340986233737198</c:v>
                </c:pt>
                <c:pt idx="16">
                  <c:v>64.892335827672696</c:v>
                </c:pt>
                <c:pt idx="17">
                  <c:v>63.7486210874821</c:v>
                </c:pt>
                <c:pt idx="18">
                  <c:v>62.913148573670099</c:v>
                </c:pt>
                <c:pt idx="19">
                  <c:v>62.344018683267002</c:v>
                </c:pt>
                <c:pt idx="20">
                  <c:v>62.1279007932878</c:v>
                </c:pt>
                <c:pt idx="21">
                  <c:v>61.8971958807671</c:v>
                </c:pt>
                <c:pt idx="22">
                  <c:v>61.9804630467506</c:v>
                </c:pt>
                <c:pt idx="23">
                  <c:v>62.163493400501601</c:v>
                </c:pt>
                <c:pt idx="24">
                  <c:v>62.632403128136197</c:v>
                </c:pt>
                <c:pt idx="25">
                  <c:v>63.298663886041801</c:v>
                </c:pt>
                <c:pt idx="26">
                  <c:v>64.204178126621997</c:v>
                </c:pt>
                <c:pt idx="27">
                  <c:v>63.616039994706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4B-4150-A7F3-4DC462DB3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480287"/>
        <c:axId val="439481247"/>
      </c:scatterChart>
      <c:valAx>
        <c:axId val="439480287"/>
        <c:scaling>
          <c:orientation val="minMax"/>
          <c:max val="2050"/>
          <c:min val="202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4664457567804017"/>
              <c:y val="0.907985564304461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9481247"/>
        <c:crosses val="autoZero"/>
        <c:crossBetween val="midCat"/>
        <c:majorUnit val="5"/>
      </c:valAx>
      <c:valAx>
        <c:axId val="43948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/>
                  <a:t>NOx Emissions (tpd)</a:t>
                </a:r>
              </a:p>
            </c:rich>
          </c:tx>
          <c:layout>
            <c:manualLayout>
              <c:xMode val="edge"/>
              <c:yMode val="edge"/>
              <c:x val="5.1717874301482145E-3"/>
              <c:y val="0.233523860205834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94802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95756780402451"/>
          <c:y val="0.19039297171186931"/>
          <c:w val="0.47707657266014375"/>
          <c:h val="8.0127390208889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  <a:latin typeface="Avenir Next LT Pro" panose="020B05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en-US" b="1"/>
              <a:t>PM2.5 Exhaust</a:t>
            </a:r>
          </a:p>
        </c:rich>
      </c:tx>
      <c:layout>
        <c:manualLayout>
          <c:xMode val="edge"/>
          <c:yMode val="edge"/>
          <c:x val="0.4226410805550524"/>
          <c:y val="2.5031335606765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90242187250273"/>
          <c:y val="0.15372182530736378"/>
          <c:w val="0.80820875908779333"/>
          <c:h val="0.64723460407721667"/>
        </c:manualLayout>
      </c:layout>
      <c:scatterChart>
        <c:scatterStyle val="lineMarker"/>
        <c:varyColors val="0"/>
        <c:ser>
          <c:idx val="0"/>
          <c:order val="0"/>
          <c:tx>
            <c:v>Baseline</c:v>
          </c:tx>
          <c:spPr>
            <a:ln w="28575" cap="rnd">
              <a:solidFill>
                <a:schemeClr val="tx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2.5561114171777701</c:v>
                </c:pt>
                <c:pt idx="1">
                  <c:v>2.4849388913374901</c:v>
                </c:pt>
                <c:pt idx="2">
                  <c:v>2.4048036049602599</c:v>
                </c:pt>
                <c:pt idx="3">
                  <c:v>2.3400407789638402</c:v>
                </c:pt>
                <c:pt idx="4">
                  <c:v>2.2788764038782698</c:v>
                </c:pt>
                <c:pt idx="5">
                  <c:v>2.2200101448018299</c:v>
                </c:pt>
                <c:pt idx="6">
                  <c:v>2.1655761936804199</c:v>
                </c:pt>
                <c:pt idx="7">
                  <c:v>2.1146790970303</c:v>
                </c:pt>
                <c:pt idx="8">
                  <c:v>2.0806313330725299</c:v>
                </c:pt>
                <c:pt idx="9">
                  <c:v>2.0522418990475</c:v>
                </c:pt>
                <c:pt idx="10">
                  <c:v>2.0316380203279101</c:v>
                </c:pt>
                <c:pt idx="11">
                  <c:v>2.0151323674572201</c:v>
                </c:pt>
                <c:pt idx="12">
                  <c:v>2.0002079724100601</c:v>
                </c:pt>
                <c:pt idx="13">
                  <c:v>1.9867107051902899</c:v>
                </c:pt>
                <c:pt idx="14">
                  <c:v>1.97950938167255</c:v>
                </c:pt>
                <c:pt idx="15">
                  <c:v>1.97031139590257</c:v>
                </c:pt>
                <c:pt idx="16">
                  <c:v>1.97250952743606</c:v>
                </c:pt>
                <c:pt idx="17">
                  <c:v>1.97913955836827</c:v>
                </c:pt>
                <c:pt idx="18">
                  <c:v>1.9914947859642</c:v>
                </c:pt>
                <c:pt idx="19">
                  <c:v>2.0076334134377398</c:v>
                </c:pt>
                <c:pt idx="20">
                  <c:v>2.0299134497082401</c:v>
                </c:pt>
                <c:pt idx="21">
                  <c:v>2.05493632672566</c:v>
                </c:pt>
                <c:pt idx="22">
                  <c:v>2.0857461360460698</c:v>
                </c:pt>
                <c:pt idx="23">
                  <c:v>2.1198716408469598</c:v>
                </c:pt>
                <c:pt idx="24">
                  <c:v>2.1586190321266998</c:v>
                </c:pt>
                <c:pt idx="25">
                  <c:v>2.2007658879564902</c:v>
                </c:pt>
                <c:pt idx="26">
                  <c:v>2.2432400752764399</c:v>
                </c:pt>
                <c:pt idx="27">
                  <c:v>2.2876514534019301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5D-4374-A1F2-27045BE0ECA0}"/>
            </c:ext>
          </c:extLst>
        </c:ser>
        <c:ser>
          <c:idx val="1"/>
          <c:order val="1"/>
          <c:tx>
            <c:v>With Rule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xVal>
          <c:yVal>
            <c:numRef>
              <c:f>Sheet1!$E$2:$E$29</c:f>
              <c:numCache>
                <c:formatCode>General</c:formatCode>
                <c:ptCount val="28"/>
                <c:pt idx="0">
                  <c:v>2.4844858684728601</c:v>
                </c:pt>
                <c:pt idx="1">
                  <c:v>2.1605216163289498</c:v>
                </c:pt>
                <c:pt idx="2">
                  <c:v>1.8001859723760201</c:v>
                </c:pt>
                <c:pt idx="3">
                  <c:v>1.7002016875286701</c:v>
                </c:pt>
                <c:pt idx="4">
                  <c:v>1.6240721875609001</c:v>
                </c:pt>
                <c:pt idx="5">
                  <c:v>1.5491205222006199</c:v>
                </c:pt>
                <c:pt idx="6">
                  <c:v>1.48987008448128</c:v>
                </c:pt>
                <c:pt idx="7">
                  <c:v>1.4368430659626801</c:v>
                </c:pt>
                <c:pt idx="8">
                  <c:v>1.3962133424894501</c:v>
                </c:pt>
                <c:pt idx="9">
                  <c:v>1.36196925708743</c:v>
                </c:pt>
                <c:pt idx="10">
                  <c:v>1.3345094317735</c:v>
                </c:pt>
                <c:pt idx="11">
                  <c:v>1.31179508904369</c:v>
                </c:pt>
                <c:pt idx="12">
                  <c:v>1.2896310295934501</c:v>
                </c:pt>
                <c:pt idx="13">
                  <c:v>1.2702846844631199</c:v>
                </c:pt>
                <c:pt idx="14">
                  <c:v>1.25490540062468</c:v>
                </c:pt>
                <c:pt idx="15">
                  <c:v>1.2393619094075801</c:v>
                </c:pt>
                <c:pt idx="16">
                  <c:v>1.2312676805932601</c:v>
                </c:pt>
                <c:pt idx="17">
                  <c:v>1.22668865560596</c:v>
                </c:pt>
                <c:pt idx="18">
                  <c:v>1.2267059534460301</c:v>
                </c:pt>
                <c:pt idx="19">
                  <c:v>1.2291510891317501</c:v>
                </c:pt>
                <c:pt idx="20">
                  <c:v>1.23606331326671</c:v>
                </c:pt>
                <c:pt idx="21">
                  <c:v>1.24413965538297</c:v>
                </c:pt>
                <c:pt idx="22">
                  <c:v>1.2561239108496001</c:v>
                </c:pt>
                <c:pt idx="23">
                  <c:v>1.2698397013949201</c:v>
                </c:pt>
                <c:pt idx="24">
                  <c:v>1.2867154242864201</c:v>
                </c:pt>
                <c:pt idx="25">
                  <c:v>1.3055807080208599</c:v>
                </c:pt>
                <c:pt idx="26">
                  <c:v>1.32350257362988</c:v>
                </c:pt>
                <c:pt idx="27">
                  <c:v>1.3286061700199301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5D-4374-A1F2-27045BE0E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480287"/>
        <c:axId val="439481247"/>
      </c:scatterChart>
      <c:valAx>
        <c:axId val="439480287"/>
        <c:scaling>
          <c:orientation val="minMax"/>
          <c:max val="2050"/>
          <c:min val="202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4664457567804017"/>
              <c:y val="0.907985564304461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9481247"/>
        <c:crosses val="autoZero"/>
        <c:crossBetween val="midCat"/>
        <c:majorUnit val="5"/>
      </c:valAx>
      <c:valAx>
        <c:axId val="43948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/>
                  <a:t>PM2.5 Emissions (tpd)</a:t>
                </a:r>
              </a:p>
            </c:rich>
          </c:tx>
          <c:layout>
            <c:manualLayout>
              <c:xMode val="edge"/>
              <c:yMode val="edge"/>
              <c:x val="5.1717874301482145E-3"/>
              <c:y val="0.233523860205834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94802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95756780402451"/>
          <c:y val="0.19039297171186931"/>
          <c:w val="0.47707657266014375"/>
          <c:h val="8.0127390208889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  <a:latin typeface="Avenir Next LT Pro" panose="020B05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C4A13-7EEA-4F31-BBE7-8E573A064EE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18B3460-920D-4764-B76F-4EA2F036DDC9}">
      <dgm:prSet phldrT="[Text]" custT="1"/>
      <dgm:spPr/>
      <dgm:t>
        <a:bodyPr/>
        <a:lstStyle/>
        <a:p>
          <a:r>
            <a:rPr lang="en-US" sz="1600" b="1">
              <a:solidFill>
                <a:schemeClr val="tx1">
                  <a:lumMod val="50000"/>
                </a:schemeClr>
              </a:solidFill>
              <a:latin typeface="+mn-lt"/>
            </a:rPr>
            <a:t>Clean Truck Check (CTC)</a:t>
          </a:r>
        </a:p>
      </dgm:t>
    </dgm:pt>
    <dgm:pt modelId="{8278E000-E6DD-4A38-8B00-D97CC76B1FFD}" type="parTrans" cxnId="{AFC88B4F-90DD-4CE2-ABCD-046838BF32AA}">
      <dgm:prSet/>
      <dgm:spPr/>
      <dgm:t>
        <a:bodyPr/>
        <a:lstStyle/>
        <a:p>
          <a:endParaRPr lang="en-US" sz="2000"/>
        </a:p>
      </dgm:t>
    </dgm:pt>
    <dgm:pt modelId="{13B9D8BE-6FD7-4DE1-B430-7F702555AD6B}" type="sibTrans" cxnId="{AFC88B4F-90DD-4CE2-ABCD-046838BF32AA}">
      <dgm:prSet/>
      <dgm:spPr/>
      <dgm:t>
        <a:bodyPr/>
        <a:lstStyle/>
        <a:p>
          <a:endParaRPr lang="en-US" sz="2000"/>
        </a:p>
      </dgm:t>
    </dgm:pt>
    <dgm:pt modelId="{F7BA5C56-06C9-4B79-8DDB-E66ABA470F58}">
      <dgm:prSet phldrT="[Text]" custT="1"/>
      <dgm:spPr/>
      <dgm:t>
        <a:bodyPr/>
        <a:lstStyle/>
        <a:p>
          <a:r>
            <a:rPr lang="en-US" sz="1800" b="1" dirty="0">
              <a:solidFill>
                <a:schemeClr val="tx1">
                  <a:lumMod val="50000"/>
                </a:schemeClr>
              </a:solidFill>
              <a:latin typeface="+mn-lt"/>
            </a:rPr>
            <a:t>Federal Clean Trucks Plan</a:t>
          </a:r>
        </a:p>
      </dgm:t>
    </dgm:pt>
    <dgm:pt modelId="{716EBC2E-9421-4BF1-8D25-531DFDE7F159}" type="parTrans" cxnId="{0DB760E9-DF76-440A-9FA3-10AD18C92956}">
      <dgm:prSet/>
      <dgm:spPr/>
      <dgm:t>
        <a:bodyPr/>
        <a:lstStyle/>
        <a:p>
          <a:endParaRPr lang="en-US" sz="2000"/>
        </a:p>
      </dgm:t>
    </dgm:pt>
    <dgm:pt modelId="{02EFF89C-8424-4110-972C-C54358B4BC97}" type="sibTrans" cxnId="{0DB760E9-DF76-440A-9FA3-10AD18C92956}">
      <dgm:prSet/>
      <dgm:spPr/>
      <dgm:t>
        <a:bodyPr/>
        <a:lstStyle/>
        <a:p>
          <a:endParaRPr lang="en-US" sz="2000"/>
        </a:p>
      </dgm:t>
    </dgm:pt>
    <dgm:pt modelId="{36A137E2-D345-4F1D-B203-B0A94DC4073D}">
      <dgm:prSet phldrT="[Text]" custT="1"/>
      <dgm:spPr/>
      <dgm:t>
        <a:bodyPr/>
        <a:lstStyle/>
        <a:p>
          <a:r>
            <a:rPr lang="en-US" sz="1600" b="1">
              <a:solidFill>
                <a:schemeClr val="tx1">
                  <a:lumMod val="50000"/>
                </a:schemeClr>
              </a:solidFill>
              <a:latin typeface="+mn-lt"/>
            </a:rPr>
            <a:t>Advanced Clean Fleets</a:t>
          </a:r>
        </a:p>
      </dgm:t>
    </dgm:pt>
    <dgm:pt modelId="{752A19E7-06EB-40F4-8335-2928C0EAD58D}" type="parTrans" cxnId="{7A8D179B-1C65-4D1A-86BC-D6620AE35F33}">
      <dgm:prSet/>
      <dgm:spPr/>
      <dgm:t>
        <a:bodyPr/>
        <a:lstStyle/>
        <a:p>
          <a:endParaRPr lang="en-US" sz="2400"/>
        </a:p>
      </dgm:t>
    </dgm:pt>
    <dgm:pt modelId="{696833C4-2200-4658-B562-1645FA464EBE}" type="sibTrans" cxnId="{7A8D179B-1C65-4D1A-86BC-D6620AE35F33}">
      <dgm:prSet/>
      <dgm:spPr/>
      <dgm:t>
        <a:bodyPr/>
        <a:lstStyle/>
        <a:p>
          <a:endParaRPr lang="en-US" sz="2400"/>
        </a:p>
      </dgm:t>
    </dgm:pt>
    <dgm:pt modelId="{5A0A4DE8-BA22-40F4-A09D-5EBCF036E270}" type="pres">
      <dgm:prSet presAssocID="{104C4A13-7EEA-4F31-BBE7-8E573A064EEB}" presName="Name0" presStyleCnt="0">
        <dgm:presLayoutVars>
          <dgm:dir/>
          <dgm:resizeHandles val="exact"/>
        </dgm:presLayoutVars>
      </dgm:prSet>
      <dgm:spPr/>
    </dgm:pt>
    <dgm:pt modelId="{7B02089E-C429-4111-9203-84CE439EB02E}" type="pres">
      <dgm:prSet presAssocID="{104C4A13-7EEA-4F31-BBE7-8E573A064EEB}" presName="arrow" presStyleLbl="bgShp" presStyleIdx="0" presStyleCnt="1" custScaleY="125524" custLinFactNeighborY="1092"/>
      <dgm:spPr/>
    </dgm:pt>
    <dgm:pt modelId="{B72DFE40-2CC9-46FB-A447-5839C616D490}" type="pres">
      <dgm:prSet presAssocID="{104C4A13-7EEA-4F31-BBE7-8E573A064EEB}" presName="points" presStyleCnt="0"/>
      <dgm:spPr/>
    </dgm:pt>
    <dgm:pt modelId="{00A6F7D5-BD96-4A69-82E1-81C2C7A9CD98}" type="pres">
      <dgm:prSet presAssocID="{418B3460-920D-4764-B76F-4EA2F036DDC9}" presName="compositeA" presStyleCnt="0"/>
      <dgm:spPr/>
    </dgm:pt>
    <dgm:pt modelId="{576E771B-665A-4C37-B00F-315664422260}" type="pres">
      <dgm:prSet presAssocID="{418B3460-920D-4764-B76F-4EA2F036DDC9}" presName="textA" presStyleLbl="revTx" presStyleIdx="0" presStyleCnt="3">
        <dgm:presLayoutVars>
          <dgm:bulletEnabled val="1"/>
        </dgm:presLayoutVars>
      </dgm:prSet>
      <dgm:spPr/>
    </dgm:pt>
    <dgm:pt modelId="{2E7C4037-F9B3-4DFC-A3F9-4A07C37ECEED}" type="pres">
      <dgm:prSet presAssocID="{418B3460-920D-4764-B76F-4EA2F036DDC9}" presName="circleA" presStyleLbl="node1" presStyleIdx="0" presStyleCnt="3" custScaleX="156723" custScaleY="149876"/>
      <dgm:spPr/>
    </dgm:pt>
    <dgm:pt modelId="{60DFAFE6-BC03-4F39-A833-B03B4C1D9717}" type="pres">
      <dgm:prSet presAssocID="{418B3460-920D-4764-B76F-4EA2F036DDC9}" presName="spaceA" presStyleCnt="0"/>
      <dgm:spPr/>
    </dgm:pt>
    <dgm:pt modelId="{C4CB7910-D60E-4A47-8D65-108A11934448}" type="pres">
      <dgm:prSet presAssocID="{13B9D8BE-6FD7-4DE1-B430-7F702555AD6B}" presName="space" presStyleCnt="0"/>
      <dgm:spPr/>
    </dgm:pt>
    <dgm:pt modelId="{843244C0-CE12-4026-A1F3-74B54A90E632}" type="pres">
      <dgm:prSet presAssocID="{F7BA5C56-06C9-4B79-8DDB-E66ABA470F58}" presName="compositeB" presStyleCnt="0"/>
      <dgm:spPr/>
    </dgm:pt>
    <dgm:pt modelId="{DAA9F19C-DC8A-49C6-B8F9-3FDE7C952C7D}" type="pres">
      <dgm:prSet presAssocID="{F7BA5C56-06C9-4B79-8DDB-E66ABA470F58}" presName="textB" presStyleLbl="revTx" presStyleIdx="1" presStyleCnt="3">
        <dgm:presLayoutVars>
          <dgm:bulletEnabled val="1"/>
        </dgm:presLayoutVars>
      </dgm:prSet>
      <dgm:spPr/>
    </dgm:pt>
    <dgm:pt modelId="{57C188B2-651F-4862-AF1D-E34CFD66F9D7}" type="pres">
      <dgm:prSet presAssocID="{F7BA5C56-06C9-4B79-8DDB-E66ABA470F58}" presName="circleB" presStyleLbl="node1" presStyleIdx="1" presStyleCnt="3" custScaleX="153226" custScaleY="160339"/>
      <dgm:spPr/>
    </dgm:pt>
    <dgm:pt modelId="{AC17E36A-89FB-41D7-B563-26B8E144C756}" type="pres">
      <dgm:prSet presAssocID="{F7BA5C56-06C9-4B79-8DDB-E66ABA470F58}" presName="spaceB" presStyleCnt="0"/>
      <dgm:spPr/>
    </dgm:pt>
    <dgm:pt modelId="{B28558FD-8F6C-49FB-98EC-6D295F575CE6}" type="pres">
      <dgm:prSet presAssocID="{02EFF89C-8424-4110-972C-C54358B4BC97}" presName="space" presStyleCnt="0"/>
      <dgm:spPr/>
    </dgm:pt>
    <dgm:pt modelId="{C3C14FDE-3BFB-48DA-B533-8C2BD5EE13FB}" type="pres">
      <dgm:prSet presAssocID="{36A137E2-D345-4F1D-B203-B0A94DC4073D}" presName="compositeA" presStyleCnt="0"/>
      <dgm:spPr/>
    </dgm:pt>
    <dgm:pt modelId="{20877847-247B-4794-AE51-5398A2705972}" type="pres">
      <dgm:prSet presAssocID="{36A137E2-D345-4F1D-B203-B0A94DC4073D}" presName="textA" presStyleLbl="revTx" presStyleIdx="2" presStyleCnt="3">
        <dgm:presLayoutVars>
          <dgm:bulletEnabled val="1"/>
        </dgm:presLayoutVars>
      </dgm:prSet>
      <dgm:spPr/>
    </dgm:pt>
    <dgm:pt modelId="{8238D30A-8698-4928-95BA-E9C684629998}" type="pres">
      <dgm:prSet presAssocID="{36A137E2-D345-4F1D-B203-B0A94DC4073D}" presName="circleA" presStyleLbl="node1" presStyleIdx="2" presStyleCnt="3" custScaleX="144497" custScaleY="155108"/>
      <dgm:spPr/>
    </dgm:pt>
    <dgm:pt modelId="{56542605-0775-4D8B-8F60-DDFD5F081613}" type="pres">
      <dgm:prSet presAssocID="{36A137E2-D345-4F1D-B203-B0A94DC4073D}" presName="spaceA" presStyleCnt="0"/>
      <dgm:spPr/>
    </dgm:pt>
  </dgm:ptLst>
  <dgm:cxnLst>
    <dgm:cxn modelId="{4C7EB746-6998-4454-96D2-D961363254D8}" type="presOf" srcId="{104C4A13-7EEA-4F31-BBE7-8E573A064EEB}" destId="{5A0A4DE8-BA22-40F4-A09D-5EBCF036E270}" srcOrd="0" destOrd="0" presId="urn:microsoft.com/office/officeart/2005/8/layout/hProcess11"/>
    <dgm:cxn modelId="{AFC88B4F-90DD-4CE2-ABCD-046838BF32AA}" srcId="{104C4A13-7EEA-4F31-BBE7-8E573A064EEB}" destId="{418B3460-920D-4764-B76F-4EA2F036DDC9}" srcOrd="0" destOrd="0" parTransId="{8278E000-E6DD-4A38-8B00-D97CC76B1FFD}" sibTransId="{13B9D8BE-6FD7-4DE1-B430-7F702555AD6B}"/>
    <dgm:cxn modelId="{6CAB3B58-AC13-4829-9EEE-2D52A2CC356A}" type="presOf" srcId="{418B3460-920D-4764-B76F-4EA2F036DDC9}" destId="{576E771B-665A-4C37-B00F-315664422260}" srcOrd="0" destOrd="0" presId="urn:microsoft.com/office/officeart/2005/8/layout/hProcess11"/>
    <dgm:cxn modelId="{90C2A694-963C-4624-99C0-E5B8254BB5C0}" type="presOf" srcId="{F7BA5C56-06C9-4B79-8DDB-E66ABA470F58}" destId="{DAA9F19C-DC8A-49C6-B8F9-3FDE7C952C7D}" srcOrd="0" destOrd="0" presId="urn:microsoft.com/office/officeart/2005/8/layout/hProcess11"/>
    <dgm:cxn modelId="{7A8D179B-1C65-4D1A-86BC-D6620AE35F33}" srcId="{104C4A13-7EEA-4F31-BBE7-8E573A064EEB}" destId="{36A137E2-D345-4F1D-B203-B0A94DC4073D}" srcOrd="2" destOrd="0" parTransId="{752A19E7-06EB-40F4-8335-2928C0EAD58D}" sibTransId="{696833C4-2200-4658-B562-1645FA464EBE}"/>
    <dgm:cxn modelId="{A39B51E6-1C5A-4464-A7F8-2A11E0A91F8C}" type="presOf" srcId="{36A137E2-D345-4F1D-B203-B0A94DC4073D}" destId="{20877847-247B-4794-AE51-5398A2705972}" srcOrd="0" destOrd="0" presId="urn:microsoft.com/office/officeart/2005/8/layout/hProcess11"/>
    <dgm:cxn modelId="{0DB760E9-DF76-440A-9FA3-10AD18C92956}" srcId="{104C4A13-7EEA-4F31-BBE7-8E573A064EEB}" destId="{F7BA5C56-06C9-4B79-8DDB-E66ABA470F58}" srcOrd="1" destOrd="0" parTransId="{716EBC2E-9421-4BF1-8D25-531DFDE7F159}" sibTransId="{02EFF89C-8424-4110-972C-C54358B4BC97}"/>
    <dgm:cxn modelId="{8F3B9981-445D-406C-9CB6-575890BEF5F6}" type="presParOf" srcId="{5A0A4DE8-BA22-40F4-A09D-5EBCF036E270}" destId="{7B02089E-C429-4111-9203-84CE439EB02E}" srcOrd="0" destOrd="0" presId="urn:microsoft.com/office/officeart/2005/8/layout/hProcess11"/>
    <dgm:cxn modelId="{72B2DA1B-2341-4FFB-833F-69B3BDB9EB10}" type="presParOf" srcId="{5A0A4DE8-BA22-40F4-A09D-5EBCF036E270}" destId="{B72DFE40-2CC9-46FB-A447-5839C616D490}" srcOrd="1" destOrd="0" presId="urn:microsoft.com/office/officeart/2005/8/layout/hProcess11"/>
    <dgm:cxn modelId="{5599CAEF-8A8E-4162-B442-3955240F9F53}" type="presParOf" srcId="{B72DFE40-2CC9-46FB-A447-5839C616D490}" destId="{00A6F7D5-BD96-4A69-82E1-81C2C7A9CD98}" srcOrd="0" destOrd="0" presId="urn:microsoft.com/office/officeart/2005/8/layout/hProcess11"/>
    <dgm:cxn modelId="{D8B6E5F4-246F-45D0-861F-0192D7BAA66E}" type="presParOf" srcId="{00A6F7D5-BD96-4A69-82E1-81C2C7A9CD98}" destId="{576E771B-665A-4C37-B00F-315664422260}" srcOrd="0" destOrd="0" presId="urn:microsoft.com/office/officeart/2005/8/layout/hProcess11"/>
    <dgm:cxn modelId="{0592C2E3-3B21-4271-A3AD-AEE8CC4A3E75}" type="presParOf" srcId="{00A6F7D5-BD96-4A69-82E1-81C2C7A9CD98}" destId="{2E7C4037-F9B3-4DFC-A3F9-4A07C37ECEED}" srcOrd="1" destOrd="0" presId="urn:microsoft.com/office/officeart/2005/8/layout/hProcess11"/>
    <dgm:cxn modelId="{C6DC7730-8AD9-4EC4-9069-1F60451E1FAB}" type="presParOf" srcId="{00A6F7D5-BD96-4A69-82E1-81C2C7A9CD98}" destId="{60DFAFE6-BC03-4F39-A833-B03B4C1D9717}" srcOrd="2" destOrd="0" presId="urn:microsoft.com/office/officeart/2005/8/layout/hProcess11"/>
    <dgm:cxn modelId="{6C6CDE18-104E-4DDB-845B-68E2CB9280D1}" type="presParOf" srcId="{B72DFE40-2CC9-46FB-A447-5839C616D490}" destId="{C4CB7910-D60E-4A47-8D65-108A11934448}" srcOrd="1" destOrd="0" presId="urn:microsoft.com/office/officeart/2005/8/layout/hProcess11"/>
    <dgm:cxn modelId="{AC17A98B-CFA2-4F8E-812C-B022304EC90E}" type="presParOf" srcId="{B72DFE40-2CC9-46FB-A447-5839C616D490}" destId="{843244C0-CE12-4026-A1F3-74B54A90E632}" srcOrd="2" destOrd="0" presId="urn:microsoft.com/office/officeart/2005/8/layout/hProcess11"/>
    <dgm:cxn modelId="{F27AD971-64A4-41A1-BFD4-B5C3A24AC7D1}" type="presParOf" srcId="{843244C0-CE12-4026-A1F3-74B54A90E632}" destId="{DAA9F19C-DC8A-49C6-B8F9-3FDE7C952C7D}" srcOrd="0" destOrd="0" presId="urn:microsoft.com/office/officeart/2005/8/layout/hProcess11"/>
    <dgm:cxn modelId="{12445F6E-309E-4D17-9042-2F17A82CDA1C}" type="presParOf" srcId="{843244C0-CE12-4026-A1F3-74B54A90E632}" destId="{57C188B2-651F-4862-AF1D-E34CFD66F9D7}" srcOrd="1" destOrd="0" presId="urn:microsoft.com/office/officeart/2005/8/layout/hProcess11"/>
    <dgm:cxn modelId="{A851AE70-282E-4B72-A50D-BB8D7AFEFFE6}" type="presParOf" srcId="{843244C0-CE12-4026-A1F3-74B54A90E632}" destId="{AC17E36A-89FB-41D7-B563-26B8E144C756}" srcOrd="2" destOrd="0" presId="urn:microsoft.com/office/officeart/2005/8/layout/hProcess11"/>
    <dgm:cxn modelId="{C4615891-B23E-4D4B-8C56-67D81494C308}" type="presParOf" srcId="{B72DFE40-2CC9-46FB-A447-5839C616D490}" destId="{B28558FD-8F6C-49FB-98EC-6D295F575CE6}" srcOrd="3" destOrd="0" presId="urn:microsoft.com/office/officeart/2005/8/layout/hProcess11"/>
    <dgm:cxn modelId="{8B04803E-96E8-4C45-B9EC-5DCBA84649D0}" type="presParOf" srcId="{B72DFE40-2CC9-46FB-A447-5839C616D490}" destId="{C3C14FDE-3BFB-48DA-B533-8C2BD5EE13FB}" srcOrd="4" destOrd="0" presId="urn:microsoft.com/office/officeart/2005/8/layout/hProcess11"/>
    <dgm:cxn modelId="{A26D4994-A60E-4D1E-B3B7-D5C4024DA3F4}" type="presParOf" srcId="{C3C14FDE-3BFB-48DA-B533-8C2BD5EE13FB}" destId="{20877847-247B-4794-AE51-5398A2705972}" srcOrd="0" destOrd="0" presId="urn:microsoft.com/office/officeart/2005/8/layout/hProcess11"/>
    <dgm:cxn modelId="{D8184EA8-4E8F-4166-B768-26594418B073}" type="presParOf" srcId="{C3C14FDE-3BFB-48DA-B533-8C2BD5EE13FB}" destId="{8238D30A-8698-4928-95BA-E9C684629998}" srcOrd="1" destOrd="0" presId="urn:microsoft.com/office/officeart/2005/8/layout/hProcess11"/>
    <dgm:cxn modelId="{0F5908CA-0E9B-48E9-BF09-F946AE495700}" type="presParOf" srcId="{C3C14FDE-3BFB-48DA-B533-8C2BD5EE13FB}" destId="{56542605-0775-4D8B-8F60-DDFD5F08161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2089E-C429-4111-9203-84CE439EB02E}">
      <dsp:nvSpPr>
        <dsp:cNvPr id="0" name=""/>
        <dsp:cNvSpPr/>
      </dsp:nvSpPr>
      <dsp:spPr>
        <a:xfrm>
          <a:off x="0" y="859787"/>
          <a:ext cx="9172899" cy="170415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E771B-665A-4C37-B00F-315664422260}">
      <dsp:nvSpPr>
        <dsp:cNvPr id="0" name=""/>
        <dsp:cNvSpPr/>
      </dsp:nvSpPr>
      <dsp:spPr>
        <a:xfrm>
          <a:off x="4031" y="0"/>
          <a:ext cx="2660499" cy="135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>
                  <a:lumMod val="50000"/>
                </a:schemeClr>
              </a:solidFill>
              <a:latin typeface="+mn-lt"/>
            </a:rPr>
            <a:t>Clean Truck Check (CTC)</a:t>
          </a:r>
        </a:p>
      </dsp:txBody>
      <dsp:txXfrm>
        <a:off x="4031" y="0"/>
        <a:ext cx="2660499" cy="1357630"/>
      </dsp:txXfrm>
    </dsp:sp>
    <dsp:sp modelId="{2E7C4037-F9B3-4DFC-A3F9-4A07C37ECEED}">
      <dsp:nvSpPr>
        <dsp:cNvPr id="0" name=""/>
        <dsp:cNvSpPr/>
      </dsp:nvSpPr>
      <dsp:spPr>
        <a:xfrm>
          <a:off x="1068315" y="1442692"/>
          <a:ext cx="531929" cy="50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9F19C-DC8A-49C6-B8F9-3FDE7C952C7D}">
      <dsp:nvSpPr>
        <dsp:cNvPr id="0" name=""/>
        <dsp:cNvSpPr/>
      </dsp:nvSpPr>
      <dsp:spPr>
        <a:xfrm>
          <a:off x="2797555" y="2036445"/>
          <a:ext cx="2660499" cy="135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50000"/>
                </a:schemeClr>
              </a:solidFill>
              <a:latin typeface="+mn-lt"/>
            </a:rPr>
            <a:t>Federal Clean Trucks Plan</a:t>
          </a:r>
        </a:p>
      </dsp:txBody>
      <dsp:txXfrm>
        <a:off x="2797555" y="2036445"/>
        <a:ext cx="2660499" cy="1357630"/>
      </dsp:txXfrm>
    </dsp:sp>
    <dsp:sp modelId="{57C188B2-651F-4862-AF1D-E34CFD66F9D7}">
      <dsp:nvSpPr>
        <dsp:cNvPr id="0" name=""/>
        <dsp:cNvSpPr/>
      </dsp:nvSpPr>
      <dsp:spPr>
        <a:xfrm>
          <a:off x="3867774" y="1424936"/>
          <a:ext cx="520060" cy="544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77847-247B-4794-AE51-5398A2705972}">
      <dsp:nvSpPr>
        <dsp:cNvPr id="0" name=""/>
        <dsp:cNvSpPr/>
      </dsp:nvSpPr>
      <dsp:spPr>
        <a:xfrm>
          <a:off x="5591079" y="0"/>
          <a:ext cx="2660499" cy="135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>
                  <a:lumMod val="50000"/>
                </a:schemeClr>
              </a:solidFill>
              <a:latin typeface="+mn-lt"/>
            </a:rPr>
            <a:t>Advanced Clean Fleets</a:t>
          </a:r>
        </a:p>
      </dsp:txBody>
      <dsp:txXfrm>
        <a:off x="5591079" y="0"/>
        <a:ext cx="2660499" cy="1357630"/>
      </dsp:txXfrm>
    </dsp:sp>
    <dsp:sp modelId="{8238D30A-8698-4928-95BA-E9C684629998}">
      <dsp:nvSpPr>
        <dsp:cNvPr id="0" name=""/>
        <dsp:cNvSpPr/>
      </dsp:nvSpPr>
      <dsp:spPr>
        <a:xfrm>
          <a:off x="6676111" y="1433813"/>
          <a:ext cx="490433" cy="526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0.61126</cdr:x>
      <cdr:y>0.14714</cdr:y>
    </cdr:from>
    <cdr:to>
      <cdr:x>0.96443</cdr:x>
      <cdr:y>0.20542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C11DEC-F810-9CC9-086E-F6E9DEAD9546}"/>
            </a:ext>
          </a:extLst>
        </cdr:cNvPr>
        <cdr:cNvSpPr txBox="1"/>
      </cdr:nvSpPr>
      <cdr:spPr>
        <a:xfrm xmlns:a="http://schemas.openxmlformats.org/drawingml/2006/main">
          <a:off x="4532737" y="761194"/>
          <a:ext cx="2618912" cy="301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>
                  <a:lumMod val="50000"/>
                </a:schemeClr>
              </a:solidFill>
            </a:rPr>
            <a:t>Baseline</a:t>
          </a:r>
        </a:p>
      </cdr:txBody>
    </cdr:sp>
  </cdr:relSizeAnchor>
  <cdr:relSizeAnchor xmlns:cdr="http://schemas.openxmlformats.org/drawingml/2006/chartDrawing">
    <cdr:from>
      <cdr:x>0.52344</cdr:x>
      <cdr:y>0.61948</cdr:y>
    </cdr:from>
    <cdr:to>
      <cdr:x>0.87661</cdr:x>
      <cdr:y>0.67776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AC8D2BD-DAB6-8AB4-7DF7-3A3B5C95B9D5}"/>
            </a:ext>
          </a:extLst>
        </cdr:cNvPr>
        <cdr:cNvSpPr txBox="1"/>
      </cdr:nvSpPr>
      <cdr:spPr>
        <a:xfrm xmlns:a="http://schemas.openxmlformats.org/drawingml/2006/main">
          <a:off x="3881508" y="3204794"/>
          <a:ext cx="2618912" cy="301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00B050"/>
              </a:solidFill>
            </a:rPr>
            <a:t>With Clean Truck Check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0C74-29DC-DA6B-BC9E-DEDF7EFBB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8830"/>
            <a:ext cx="9144000" cy="914400"/>
          </a:xfrm>
        </p:spPr>
        <p:txBody>
          <a:bodyPr anchor="ctr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A066D-F7EB-A53E-16B3-B7AAD088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5528"/>
            <a:ext cx="914400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CARB_logo.eps">
            <a:extLst>
              <a:ext uri="{FF2B5EF4-FFF2-40B4-BE49-F238E27FC236}">
                <a16:creationId xmlns:a16="http://schemas.microsoft.com/office/drawing/2014/main" id="{1F860F83-2BEF-E7F6-677A-9650106B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836" y="574713"/>
            <a:ext cx="3589064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6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C307-B74A-482C-FE1B-F711DC5F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4EB8-97DD-C3D1-12E3-A75AD649B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6E56-C1BB-2ED4-5D07-634A8B6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B_A_logo.eps">
            <a:extLst>
              <a:ext uri="{FF2B5EF4-FFF2-40B4-BE49-F238E27FC236}">
                <a16:creationId xmlns:a16="http://schemas.microsoft.com/office/drawing/2014/main" id="{B93A96FB-38A8-A3C9-A06E-5FCE1882E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00C8-FB87-705C-9A2C-FC1D6B7C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53362"/>
            <a:ext cx="10515600" cy="1024128"/>
          </a:xfr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F996-39DC-39D4-CA22-1FB2773B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07200"/>
            <a:ext cx="10515600" cy="91440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74345-BE49-0D6F-05EF-D1ABC24B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B_A_logo.eps">
            <a:extLst>
              <a:ext uri="{FF2B5EF4-FFF2-40B4-BE49-F238E27FC236}">
                <a16:creationId xmlns:a16="http://schemas.microsoft.com/office/drawing/2014/main" id="{F3E40216-DCD3-FC3F-321D-7BBA056D5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1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35F2-626B-7F75-F554-7DA0045B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3620D-5C9A-8AF2-2449-4F3E5A2B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7D40-70E7-8BD6-4B9D-691157F7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5B5CD-DD85-D6C1-D720-76A8698D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D31B63FD-1E3D-02DD-98E4-746F76678A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8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3F8A-D19E-7288-C3C3-C75DAA99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82363-AD41-345F-4033-73E899FEC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A0B4A-28A4-3360-1F6A-A52E76796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82C2B-5975-7E58-442B-E7B35E756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4B7F6-0486-3D84-85BA-A19A1BD39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CEAF7-8B27-766E-F0ED-2B3AD645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RB_A_logo.eps">
            <a:extLst>
              <a:ext uri="{FF2B5EF4-FFF2-40B4-BE49-F238E27FC236}">
                <a16:creationId xmlns:a16="http://schemas.microsoft.com/office/drawing/2014/main" id="{61DD49DE-BD7C-C69E-BF9A-698358C24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4110-06DB-8944-0336-0AE5A303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5ADE-74BD-BF86-5D48-C95610EE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CARB_A_logo.eps">
            <a:extLst>
              <a:ext uri="{FF2B5EF4-FFF2-40B4-BE49-F238E27FC236}">
                <a16:creationId xmlns:a16="http://schemas.microsoft.com/office/drawing/2014/main" id="{76579DE1-6E89-AFEB-9A84-E91349FAC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057E-E3EB-FBAB-4593-C886C66B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CARB_A_logo.eps">
            <a:extLst>
              <a:ext uri="{FF2B5EF4-FFF2-40B4-BE49-F238E27FC236}">
                <a16:creationId xmlns:a16="http://schemas.microsoft.com/office/drawing/2014/main" id="{EB8D7A32-0707-A3E2-843B-3D49B3B0D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69A9-2550-DC3F-14A8-B08D605F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2000" b="0"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3802-87ED-D88E-0E75-4AF451BD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718CC-B0BB-3A1D-6652-C6D5724E8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6AA3C-F0D5-F76D-26D1-1AC07F06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5B24E6DC-CDFC-3707-7BB9-A7FC9207E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C254-C9CA-380B-7CDB-AC67D163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16104"/>
            <a:ext cx="8229600" cy="457200"/>
          </a:xfrm>
        </p:spPr>
        <p:txBody>
          <a:bodyPr anchor="ctr">
            <a:normAutofit/>
          </a:bodyPr>
          <a:lstStyle>
            <a:lvl1pPr algn="l">
              <a:defRPr sz="2000" b="0"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915CC-4870-8ED4-02E4-2F14A5B24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81200" y="459580"/>
            <a:ext cx="8229600" cy="37501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6591E-E429-EC2F-3942-E734BD502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2887" y="4975074"/>
            <a:ext cx="8227814" cy="685800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48F72-1F56-05F8-67FF-9F0470FB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0FFAA8E2-68B6-3146-90A6-DFF6389E3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hqprint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DF0A2-900D-DB02-613C-31E32C3F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1710-1F41-04B4-10C4-98AA2914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8A8E7-04DB-39DE-B6BB-F96AC281E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356350"/>
            <a:ext cx="914400" cy="341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7C57-C128-45E6-B223-9D701C552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2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chart" Target="../charts/chart4.xml"/><Relationship Id="rId4" Type="http://schemas.openxmlformats.org/officeDocument/2006/relationships/image" Target="../media/image15.png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5C6B-723D-B86C-D358-9146FADEC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chemeClr val="tx1">
                    <a:lumMod val="50000"/>
                  </a:schemeClr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Estimating the</a:t>
            </a:r>
            <a:r>
              <a:rPr lang="en-US" sz="2800" b="1">
                <a:solidFill>
                  <a:schemeClr val="tx1">
                    <a:lumMod val="50000"/>
                  </a:schemeClr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800">
                <a:solidFill>
                  <a:schemeClr val="tx1">
                    <a:lumMod val="50000"/>
                  </a:schemeClr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Emissions Benefits of the Clean Truck Check Program in EMFAC202Y</a:t>
            </a:r>
            <a:endParaRPr lang="en-US" sz="48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BDAA9-8D7C-2254-FEFF-B7539B85A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Sara Forestieri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Manager, California Air Resources Board</a:t>
            </a:r>
          </a:p>
        </p:txBody>
      </p:sp>
    </p:spTree>
    <p:extLst>
      <p:ext uri="{BB962C8B-B14F-4D97-AF65-F5344CB8AC3E}">
        <p14:creationId xmlns:p14="http://schemas.microsoft.com/office/powerpoint/2010/main" val="70071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B8AD-D30C-4E22-7065-91C84CAE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Data Sources for Clean Truck Check (CTC)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B4A6-7F17-B203-F8E7-75FA2E0B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Estimate baseline deterioration using in-use testing data from randomly selected trucks operating in California as a function of odometer.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Baseline MIL On rate from telematics data (N = ~180,000 trucks)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Modeled reductions in vehicles having MIL ON as a result of CTC requirements relative to the baseline. 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Key modeling parameters: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Repair rates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Repair durability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Inspection frequency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Scale deterioration function by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MIL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ON</a:t>
            </a:r>
            <a:r>
              <a:rPr lang="en-US" baseline="-2500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en-US" baseline="-25000" dirty="0">
                <a:solidFill>
                  <a:schemeClr val="tx1">
                    <a:lumMod val="50000"/>
                  </a:schemeClr>
                </a:solidFill>
              </a:rPr>
              <a:t> CTC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MIL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ON</a:t>
            </a:r>
            <a:r>
              <a:rPr lang="en-US" baseline="-25000" dirty="0" err="1">
                <a:solidFill>
                  <a:schemeClr val="tx1">
                    <a:lumMod val="50000"/>
                  </a:schemeClr>
                </a:solidFill>
              </a:rPr>
              <a:t>baseline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2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93C596-0980-80AF-2421-697DF3C9C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26191"/>
              </p:ext>
            </p:extLst>
          </p:nvPr>
        </p:nvGraphicFramePr>
        <p:xfrm>
          <a:off x="408614" y="-300438"/>
          <a:ext cx="4631499" cy="737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358A32-0588-BAE0-BEFD-AD46ED395712}"/>
              </a:ext>
            </a:extLst>
          </p:cNvPr>
          <p:cNvSpPr txBox="1"/>
          <p:nvPr/>
        </p:nvSpPr>
        <p:spPr>
          <a:xfrm>
            <a:off x="449041" y="96796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sym typeface="Symbol" panose="05050102010706020507" pitchFamily="18" charset="2"/>
              </a:rPr>
              <a:t>(1)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395C3-EAF5-47C2-9F07-DF291CB65CCD}"/>
              </a:ext>
            </a:extLst>
          </p:cNvPr>
          <p:cNvSpPr txBox="1"/>
          <p:nvPr/>
        </p:nvSpPr>
        <p:spPr>
          <a:xfrm>
            <a:off x="1728616" y="279873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sym typeface="Symbol" panose="05050102010706020507" pitchFamily="18" charset="2"/>
              </a:rPr>
              <a:t>(2)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3778F8-59CC-FD36-C51E-3890E82AEBA2}"/>
              </a:ext>
            </a:extLst>
          </p:cNvPr>
          <p:cNvGrpSpPr>
            <a:grpSpLocks noChangeAspect="1"/>
          </p:cNvGrpSpPr>
          <p:nvPr/>
        </p:nvGrpSpPr>
        <p:grpSpPr>
          <a:xfrm>
            <a:off x="870557" y="1004856"/>
            <a:ext cx="2377440" cy="410683"/>
            <a:chOff x="411659" y="924244"/>
            <a:chExt cx="4828409" cy="8340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43F897F-36A0-350B-D6D8-581EBB0FB1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51491" y="1375045"/>
              <a:ext cx="1097280" cy="361710"/>
              <a:chOff x="3952925" y="3510945"/>
              <a:chExt cx="1645920" cy="54256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7A4E18E-8B3A-F899-410B-17F5B5EAEBA2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67" name="Snip and Round Single Corner Rectangle 72">
                  <a:extLst>
                    <a:ext uri="{FF2B5EF4-FFF2-40B4-BE49-F238E27FC236}">
                      <a16:creationId xmlns:a16="http://schemas.microsoft.com/office/drawing/2014/main" id="{F9BAAD17-B402-9636-CC49-21C85F29328B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4DA0DDA-1F10-768D-F3BB-0A87421F985D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8077FB5F-9B5A-79B9-303B-9C08DA45A7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8B2C8EF0-89A7-879D-6814-517182B467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8DBEC206-FFAA-58F0-2A1C-D189A4AFEE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6" name="Snip Single Corner Rectangle 71">
                <a:extLst>
                  <a:ext uri="{FF2B5EF4-FFF2-40B4-BE49-F238E27FC236}">
                    <a16:creationId xmlns:a16="http://schemas.microsoft.com/office/drawing/2014/main" id="{49B33F98-C938-2FBC-B358-BAB92AE5A057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0917E2-8702-015D-189D-C15DAC5BE9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725" y="924244"/>
              <a:ext cx="1097280" cy="361710"/>
              <a:chOff x="3952925" y="3510945"/>
              <a:chExt cx="1645920" cy="54256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6F7898B-D705-3455-49D6-61783850EEFD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60" name="Snip and Round Single Corner Rectangle 65">
                  <a:extLst>
                    <a:ext uri="{FF2B5EF4-FFF2-40B4-BE49-F238E27FC236}">
                      <a16:creationId xmlns:a16="http://schemas.microsoft.com/office/drawing/2014/main" id="{A26CD040-3B61-D19F-D53E-4289B6E0C025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F7B1AE94-6073-6F67-06F2-2478CE1965AA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B8958126-93EF-B7A9-483E-FE9EB3C892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DDAF7EB-C3F5-30B6-3097-45DB5466C6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13A12D94-1D08-8F70-6B18-203FF76965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9" name="Snip Single Corner Rectangle 64">
                <a:extLst>
                  <a:ext uri="{FF2B5EF4-FFF2-40B4-BE49-F238E27FC236}">
                    <a16:creationId xmlns:a16="http://schemas.microsoft.com/office/drawing/2014/main" id="{8986E1C7-4A77-3954-0B3F-8C13F09A744F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FAAE13B-B7E6-EEF8-419F-1969AA2656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8601" y="931426"/>
              <a:ext cx="1097280" cy="361710"/>
              <a:chOff x="3952925" y="3510945"/>
              <a:chExt cx="1645920" cy="54256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2041F5E-ECFB-630A-E746-8FDB411EC7F3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53" name="Snip and Round Single Corner Rectangle 58">
                  <a:extLst>
                    <a:ext uri="{FF2B5EF4-FFF2-40B4-BE49-F238E27FC236}">
                      <a16:creationId xmlns:a16="http://schemas.microsoft.com/office/drawing/2014/main" id="{BF2E041C-7FC4-5A57-0749-A06D47E919BA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B4499432-90D9-2CC3-6E3B-F4BECC963B16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A940F4BA-6E37-4054-FD11-AAC58BE9B6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2F0D70C6-635B-A70D-1C0C-360BEC10B7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132F4FE4-A4F0-2CE7-1157-606F68D17A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2" name="Snip Single Corner Rectangle 57">
                <a:extLst>
                  <a:ext uri="{FF2B5EF4-FFF2-40B4-BE49-F238E27FC236}">
                    <a16:creationId xmlns:a16="http://schemas.microsoft.com/office/drawing/2014/main" id="{7E614A7C-24ED-D9C0-9F7B-DC00D02F51C1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66CC0D-97DE-5A20-41EC-D1CE659B82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33021" y="938196"/>
              <a:ext cx="1097280" cy="361710"/>
              <a:chOff x="3952925" y="3510945"/>
              <a:chExt cx="1645920" cy="54256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2C309F2-7C2C-46DF-EFC0-C47EA448543B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46" name="Snip and Round Single Corner Rectangle 51">
                  <a:extLst>
                    <a:ext uri="{FF2B5EF4-FFF2-40B4-BE49-F238E27FC236}">
                      <a16:creationId xmlns:a16="http://schemas.microsoft.com/office/drawing/2014/main" id="{37E69847-566E-C0D6-83FC-144D34F3A0A5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6F083825-F197-1760-849E-E3D9AF32E90D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233A1C05-36CB-5525-D10F-01B6579248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5DDF3707-2A98-C12C-797C-C1F0A6E8CC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FC29AA94-673E-AC4B-F4BD-C3881499B4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" name="Snip Single Corner Rectangle 50">
                <a:extLst>
                  <a:ext uri="{FF2B5EF4-FFF2-40B4-BE49-F238E27FC236}">
                    <a16:creationId xmlns:a16="http://schemas.microsoft.com/office/drawing/2014/main" id="{81EB8312-7AB7-8706-903E-9C2EB7C45CFB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FD7C73-D96F-D40D-27E7-BC6E6EA137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1659" y="1366439"/>
              <a:ext cx="1097280" cy="361710"/>
              <a:chOff x="3952925" y="3510945"/>
              <a:chExt cx="1645920" cy="54256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487D13C-CC49-3AD2-EDEB-821C641B3E3D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39" name="Snip and Round Single Corner Rectangle 44">
                  <a:extLst>
                    <a:ext uri="{FF2B5EF4-FFF2-40B4-BE49-F238E27FC236}">
                      <a16:creationId xmlns:a16="http://schemas.microsoft.com/office/drawing/2014/main" id="{82C6C72A-B37A-D464-59B9-D9BEC8C98883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0CB37802-C6A4-B868-6B0E-5A8AD3167922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6F88F241-649B-59E4-54AE-B7FFDB749D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10AADF3E-13D2-5E59-FE80-1A4A57DB44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38FB00FC-F660-AC00-820D-AAAB7A98E7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" name="Snip Single Corner Rectangle 43">
                <a:extLst>
                  <a:ext uri="{FF2B5EF4-FFF2-40B4-BE49-F238E27FC236}">
                    <a16:creationId xmlns:a16="http://schemas.microsoft.com/office/drawing/2014/main" id="{8FAE0736-AF96-DD81-BB25-E6CEEA81D098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8C81B2-AD29-B452-3056-306DAAB2CC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42788" y="1396599"/>
              <a:ext cx="1097280" cy="361710"/>
              <a:chOff x="3952925" y="3510945"/>
              <a:chExt cx="1645920" cy="54256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E1939FC-545A-C892-1393-13D6633AD6DC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32" name="Snip and Round Single Corner Rectangle 37">
                  <a:extLst>
                    <a:ext uri="{FF2B5EF4-FFF2-40B4-BE49-F238E27FC236}">
                      <a16:creationId xmlns:a16="http://schemas.microsoft.com/office/drawing/2014/main" id="{1077A01F-CBED-799C-8695-95C8EFE480E0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0361786E-B6D7-CFEA-3AFB-0F22EB1A434E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15ED110-E21B-8797-7049-F928DA3653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51B700F-65CE-8636-15FC-473092080A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2327D8CD-9FA3-C63D-7FC5-35F16C272A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1" name="Snip Single Corner Rectangle 36">
                <a:extLst>
                  <a:ext uri="{FF2B5EF4-FFF2-40B4-BE49-F238E27FC236}">
                    <a16:creationId xmlns:a16="http://schemas.microsoft.com/office/drawing/2014/main" id="{AE60BD27-F82C-B90D-5B8F-A542D01C9ACF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41F91A6-DFCF-4131-748B-AE40126B5A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66819" y="937559"/>
              <a:ext cx="1097280" cy="361710"/>
              <a:chOff x="3952925" y="3510945"/>
              <a:chExt cx="1645920" cy="5425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926737-0D45-2A1A-8657-A7B52B68B06F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25" name="Snip and Round Single Corner Rectangle 30">
                  <a:extLst>
                    <a:ext uri="{FF2B5EF4-FFF2-40B4-BE49-F238E27FC236}">
                      <a16:creationId xmlns:a16="http://schemas.microsoft.com/office/drawing/2014/main" id="{FA969D0A-3F35-E90E-B080-C0EA627A0A5A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323FA53-6F39-88EC-8F7F-FBB1A296E1F0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AA767D43-803F-DE7C-14EC-6C06459CDF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0AA41648-2C97-69DA-948C-20A4713431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315E4A82-A682-5C0D-0A7F-81887C7691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4" name="Snip Single Corner Rectangle 29">
                <a:extLst>
                  <a:ext uri="{FF2B5EF4-FFF2-40B4-BE49-F238E27FC236}">
                    <a16:creationId xmlns:a16="http://schemas.microsoft.com/office/drawing/2014/main" id="{8C5C51CD-5A2C-9F0C-D71D-73BF0F382233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FE34D5-0834-8510-342D-7708C2F440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3000" y="1385005"/>
              <a:ext cx="1097280" cy="361710"/>
              <a:chOff x="3952925" y="3510945"/>
              <a:chExt cx="1645920" cy="54256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3981764-072E-180E-610D-7A54604B1546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18" name="Snip and Round Single Corner Rectangle 23">
                  <a:extLst>
                    <a:ext uri="{FF2B5EF4-FFF2-40B4-BE49-F238E27FC236}">
                      <a16:creationId xmlns:a16="http://schemas.microsoft.com/office/drawing/2014/main" id="{0C7C39C2-1127-41CD-7D18-07515C3457F0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25BFCF7-F30C-5BCB-3ACD-E9AA13D80C2E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FB45C717-9526-6D36-3BFC-5A63743D0D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F66FE86-7F19-29B4-B91E-C890A6C499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9CDF0E2F-8F56-15C9-35C4-DCBEE6A3CC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Snip Single Corner Rectangle 22">
                <a:extLst>
                  <a:ext uri="{FF2B5EF4-FFF2-40B4-BE49-F238E27FC236}">
                    <a16:creationId xmlns:a16="http://schemas.microsoft.com/office/drawing/2014/main" id="{D86B5334-CC62-ABF2-BA99-12A3BA392147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687A891-75A9-8732-BFA9-542C7785E097}"/>
              </a:ext>
            </a:extLst>
          </p:cNvPr>
          <p:cNvGrpSpPr>
            <a:grpSpLocks noChangeAspect="1"/>
          </p:cNvGrpSpPr>
          <p:nvPr/>
        </p:nvGrpSpPr>
        <p:grpSpPr>
          <a:xfrm>
            <a:off x="1681705" y="2374368"/>
            <a:ext cx="2377440" cy="375963"/>
            <a:chOff x="1327168" y="2651850"/>
            <a:chExt cx="4790025" cy="75748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250BB98-98CA-2FF3-EC3D-FBC58474016B}"/>
                </a:ext>
              </a:extLst>
            </p:cNvPr>
            <p:cNvGrpSpPr/>
            <p:nvPr/>
          </p:nvGrpSpPr>
          <p:grpSpPr>
            <a:xfrm>
              <a:off x="3693164" y="2655687"/>
              <a:ext cx="2266001" cy="363230"/>
              <a:chOff x="3693164" y="2655687"/>
              <a:chExt cx="2266001" cy="36323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4544E320-B40E-90B4-855F-43D6FE99A0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61885" y="2657207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8DEBE7FE-FFCB-DFE4-98F1-987BD20F93F9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137" name="Snip and Round Single Corner Rectangle 142">
                    <a:extLst>
                      <a:ext uri="{FF2B5EF4-FFF2-40B4-BE49-F238E27FC236}">
                        <a16:creationId xmlns:a16="http://schemas.microsoft.com/office/drawing/2014/main" id="{F0CA8643-47AC-F1A5-AD29-8C78BCCB8C5C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CD27AD97-E73A-3A9C-F7EB-95E5F6155C50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139" name="Oval 138">
                      <a:extLst>
                        <a:ext uri="{FF2B5EF4-FFF2-40B4-BE49-F238E27FC236}">
                          <a16:creationId xmlns:a16="http://schemas.microsoft.com/office/drawing/2014/main" id="{2892920D-489A-82E1-5F10-18DAF5C694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232D2BE6-9F4B-AA91-0EFE-B0ED68AB91F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id="{65E86A4C-F297-2E09-4990-273273449C3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36" name="Snip Single Corner Rectangle 141">
                  <a:extLst>
                    <a:ext uri="{FF2B5EF4-FFF2-40B4-BE49-F238E27FC236}">
                      <a16:creationId xmlns:a16="http://schemas.microsoft.com/office/drawing/2014/main" id="{13B7A874-F352-83DF-C5E8-505193119760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545CF67-8BF8-0F60-AC7D-4C48507B07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93164" y="2655687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94D1074E-4504-27A2-A801-4DDCB7A65A21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130" name="Snip and Round Single Corner Rectangle 135">
                    <a:extLst>
                      <a:ext uri="{FF2B5EF4-FFF2-40B4-BE49-F238E27FC236}">
                        <a16:creationId xmlns:a16="http://schemas.microsoft.com/office/drawing/2014/main" id="{A24D7DD0-7E69-84E1-D5F4-E9FCA7CB67A7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A17B5E4C-A009-56E1-AA30-87F483F863EC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132" name="Oval 131">
                      <a:extLst>
                        <a:ext uri="{FF2B5EF4-FFF2-40B4-BE49-F238E27FC236}">
                          <a16:creationId xmlns:a16="http://schemas.microsoft.com/office/drawing/2014/main" id="{BC55F5E1-853D-FA5D-0E49-1BD5CF6482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C53F0B4A-B6C4-8A5B-2908-0B8EB8BE043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61FBABE1-F7F8-4827-576B-460F1F105A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9" name="Snip Single Corner Rectangle 134">
                  <a:extLst>
                    <a:ext uri="{FF2B5EF4-FFF2-40B4-BE49-F238E27FC236}">
                      <a16:creationId xmlns:a16="http://schemas.microsoft.com/office/drawing/2014/main" id="{08B969AA-8FAF-9AEA-CD49-3BA14862B11D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DA5AFE8-A228-35A5-8D19-F8B63FF2C121}"/>
                </a:ext>
              </a:extLst>
            </p:cNvPr>
            <p:cNvGrpSpPr/>
            <p:nvPr/>
          </p:nvGrpSpPr>
          <p:grpSpPr>
            <a:xfrm>
              <a:off x="1327168" y="2651850"/>
              <a:ext cx="2266001" cy="361710"/>
              <a:chOff x="1327168" y="2651850"/>
              <a:chExt cx="2266001" cy="361710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7356BEE-DF5E-A305-D789-340ACFE110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27168" y="2651850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A3EB1425-DEC7-C3B5-9E4B-AFC93F079E87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121" name="Snip and Round Single Corner Rectangle 126">
                    <a:extLst>
                      <a:ext uri="{FF2B5EF4-FFF2-40B4-BE49-F238E27FC236}">
                        <a16:creationId xmlns:a16="http://schemas.microsoft.com/office/drawing/2014/main" id="{E2FC9C51-7D4F-4CBF-5AA3-304FD39FC149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E1012ED5-1DBF-BA80-2B92-F4BACA315A8D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9D5552CE-6444-BC97-9D05-F55105DFEC9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>
                      <a:extLst>
                        <a:ext uri="{FF2B5EF4-FFF2-40B4-BE49-F238E27FC236}">
                          <a16:creationId xmlns:a16="http://schemas.microsoft.com/office/drawing/2014/main" id="{5DBD866B-3DEF-667F-548D-CC01DA1EC0F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Oval 124">
                      <a:extLst>
                        <a:ext uri="{FF2B5EF4-FFF2-40B4-BE49-F238E27FC236}">
                          <a16:creationId xmlns:a16="http://schemas.microsoft.com/office/drawing/2014/main" id="{D07CE466-1243-DB3F-0F8C-199AD301C7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0" name="Snip Single Corner Rectangle 125">
                  <a:extLst>
                    <a:ext uri="{FF2B5EF4-FFF2-40B4-BE49-F238E27FC236}">
                      <a16:creationId xmlns:a16="http://schemas.microsoft.com/office/drawing/2014/main" id="{0DB82D18-C1AD-5948-22EB-D3C31C517D4C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07A72B2-6917-C6C0-B976-3EFB99270B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5889" y="2651850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A8915372-586D-AF5C-C208-4528130DBE3D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114" name="Snip and Round Single Corner Rectangle 119">
                    <a:extLst>
                      <a:ext uri="{FF2B5EF4-FFF2-40B4-BE49-F238E27FC236}">
                        <a16:creationId xmlns:a16="http://schemas.microsoft.com/office/drawing/2014/main" id="{489B42A7-6BA5-AA99-305A-6FA7A03D8669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3308198D-7A32-C86E-E72A-21811BC66CE5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D59EC9A4-BC22-F1BD-438C-018C73A7980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Oval 116">
                      <a:extLst>
                        <a:ext uri="{FF2B5EF4-FFF2-40B4-BE49-F238E27FC236}">
                          <a16:creationId xmlns:a16="http://schemas.microsoft.com/office/drawing/2014/main" id="{D26DF098-72C2-CCCE-2DE7-35BF2FF3E4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FE572CD9-69BE-6F90-E2E7-D7BD7DBADB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13" name="Snip Single Corner Rectangle 118">
                  <a:extLst>
                    <a:ext uri="{FF2B5EF4-FFF2-40B4-BE49-F238E27FC236}">
                      <a16:creationId xmlns:a16="http://schemas.microsoft.com/office/drawing/2014/main" id="{E0A5DFCA-D858-C8D2-8B19-F6ED899F0911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0CAD567-A2E8-B647-5D03-2D842B209EC6}"/>
                </a:ext>
              </a:extLst>
            </p:cNvPr>
            <p:cNvGrpSpPr/>
            <p:nvPr/>
          </p:nvGrpSpPr>
          <p:grpSpPr>
            <a:xfrm>
              <a:off x="1523135" y="3044842"/>
              <a:ext cx="4594058" cy="364489"/>
              <a:chOff x="1523135" y="3044842"/>
              <a:chExt cx="4594058" cy="36448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236F5A7-7010-4A83-A725-2787EF714DEE}"/>
                  </a:ext>
                </a:extLst>
              </p:cNvPr>
              <p:cNvGrpSpPr/>
              <p:nvPr/>
            </p:nvGrpSpPr>
            <p:grpSpPr>
              <a:xfrm>
                <a:off x="1523135" y="3047621"/>
                <a:ext cx="2266001" cy="361710"/>
                <a:chOff x="1327168" y="2651850"/>
                <a:chExt cx="2266001" cy="36171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8CD6870-7B29-3CBF-C60C-02F33E2FE9F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327168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3EA7CB49-49AA-8809-BFED-A1D498CEFE1D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105" name="Snip and Round Single Corner Rectangle 110">
                      <a:extLst>
                        <a:ext uri="{FF2B5EF4-FFF2-40B4-BE49-F238E27FC236}">
                          <a16:creationId xmlns:a16="http://schemas.microsoft.com/office/drawing/2014/main" id="{7DE394D6-A127-A4FE-3E3A-853438CFE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D93ED049-D248-05A0-6912-ACC33BD40E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107" name="Oval 106">
                        <a:extLst>
                          <a:ext uri="{FF2B5EF4-FFF2-40B4-BE49-F238E27FC236}">
                            <a16:creationId xmlns:a16="http://schemas.microsoft.com/office/drawing/2014/main" id="{F88FD370-D5B3-B491-30BD-CD550A09E0C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id="{07DD9071-D594-19EE-6645-C8AC32EB08C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4BE03AC6-0225-121B-A0F8-1F45F3B8B63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04" name="Snip Single Corner Rectangle 109">
                    <a:extLst>
                      <a:ext uri="{FF2B5EF4-FFF2-40B4-BE49-F238E27FC236}">
                        <a16:creationId xmlns:a16="http://schemas.microsoft.com/office/drawing/2014/main" id="{1E1BA669-8DAA-F916-4807-FA5BE74FE444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ED059FB-575E-AD38-1587-ED2BAFFE1B5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5889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1DF3C413-378D-81E9-F43D-2AEC8C9CEA77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98" name="Snip and Round Single Corner Rectangle 103">
                      <a:extLst>
                        <a:ext uri="{FF2B5EF4-FFF2-40B4-BE49-F238E27FC236}">
                          <a16:creationId xmlns:a16="http://schemas.microsoft.com/office/drawing/2014/main" id="{AE959A51-AC9B-4F7D-3526-018838A48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F91973E5-F595-A1F0-AFF4-8D95EC96F9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6C130BA4-3520-19EF-B464-25F12EF9A4A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0A934C13-C073-71A6-3646-35A9A897CB4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" name="Oval 101">
                        <a:extLst>
                          <a:ext uri="{FF2B5EF4-FFF2-40B4-BE49-F238E27FC236}">
                            <a16:creationId xmlns:a16="http://schemas.microsoft.com/office/drawing/2014/main" id="{4CD37BF9-D371-FC30-23E1-AE314E2176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97" name="Snip Single Corner Rectangle 102">
                    <a:extLst>
                      <a:ext uri="{FF2B5EF4-FFF2-40B4-BE49-F238E27FC236}">
                        <a16:creationId xmlns:a16="http://schemas.microsoft.com/office/drawing/2014/main" id="{B8B823F5-B216-BA53-5A86-EEAC5E000436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FC34739-E150-99C7-AE90-ADA1B94887EA}"/>
                  </a:ext>
                </a:extLst>
              </p:cNvPr>
              <p:cNvGrpSpPr/>
              <p:nvPr/>
            </p:nvGrpSpPr>
            <p:grpSpPr>
              <a:xfrm>
                <a:off x="3851192" y="3044842"/>
                <a:ext cx="2266001" cy="363230"/>
                <a:chOff x="3693164" y="2655687"/>
                <a:chExt cx="2266001" cy="363230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3F931920-9513-357F-7832-E30279C66D3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861885" y="2657207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D009DD34-5B97-429B-3791-379315D775CA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89" name="Snip and Round Single Corner Rectangle 94">
                      <a:extLst>
                        <a:ext uri="{FF2B5EF4-FFF2-40B4-BE49-F238E27FC236}">
                          <a16:creationId xmlns:a16="http://schemas.microsoft.com/office/drawing/2014/main" id="{6F1544F2-02F1-D319-324C-DD2CB4D592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FF000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501FF73A-4F7C-5FC9-7521-11DE9D3B68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91" name="Oval 90">
                        <a:extLst>
                          <a:ext uri="{FF2B5EF4-FFF2-40B4-BE49-F238E27FC236}">
                            <a16:creationId xmlns:a16="http://schemas.microsoft.com/office/drawing/2014/main" id="{95532776-2504-C545-3472-052929EB50D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" name="Oval 91">
                        <a:extLst>
                          <a:ext uri="{FF2B5EF4-FFF2-40B4-BE49-F238E27FC236}">
                            <a16:creationId xmlns:a16="http://schemas.microsoft.com/office/drawing/2014/main" id="{20EB02E5-2A92-5B0E-0FF1-5DDDCFA336C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Oval 92">
                        <a:extLst>
                          <a:ext uri="{FF2B5EF4-FFF2-40B4-BE49-F238E27FC236}">
                            <a16:creationId xmlns:a16="http://schemas.microsoft.com/office/drawing/2014/main" id="{90AD3C33-7FB1-93FB-BBDD-821C6FFB9DC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88" name="Snip Single Corner Rectangle 93">
                    <a:extLst>
                      <a:ext uri="{FF2B5EF4-FFF2-40B4-BE49-F238E27FC236}">
                        <a16:creationId xmlns:a16="http://schemas.microsoft.com/office/drawing/2014/main" id="{0E2E3AEB-DF44-8495-6CDA-03A50665B7C8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345069D2-FDD7-2F6C-EDDA-C4267C8AC57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93164" y="2655687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2483AD42-71D8-965F-DB59-6CD44C2A5175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82" name="Snip and Round Single Corner Rectangle 87">
                      <a:extLst>
                        <a:ext uri="{FF2B5EF4-FFF2-40B4-BE49-F238E27FC236}">
                          <a16:creationId xmlns:a16="http://schemas.microsoft.com/office/drawing/2014/main" id="{C89BE7AC-82E0-E2D1-8F89-C188F38BFC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FF000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3" name="Group 82">
                      <a:extLst>
                        <a:ext uri="{FF2B5EF4-FFF2-40B4-BE49-F238E27FC236}">
                          <a16:creationId xmlns:a16="http://schemas.microsoft.com/office/drawing/2014/main" id="{4061011B-ECA6-C55F-9C8C-E4B7CD30A7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84" name="Oval 83">
                        <a:extLst>
                          <a:ext uri="{FF2B5EF4-FFF2-40B4-BE49-F238E27FC236}">
                            <a16:creationId xmlns:a16="http://schemas.microsoft.com/office/drawing/2014/main" id="{76DE83A0-FE89-6196-1056-715B75375C1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F3FC3078-D38C-682A-6AE3-F5C160470D4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" name="Oval 85">
                        <a:extLst>
                          <a:ext uri="{FF2B5EF4-FFF2-40B4-BE49-F238E27FC236}">
                            <a16:creationId xmlns:a16="http://schemas.microsoft.com/office/drawing/2014/main" id="{7046DA53-6EE7-D532-E708-25513B8B065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81" name="Snip Single Corner Rectangle 86">
                    <a:extLst>
                      <a:ext uri="{FF2B5EF4-FFF2-40B4-BE49-F238E27FC236}">
                        <a16:creationId xmlns:a16="http://schemas.microsoft.com/office/drawing/2014/main" id="{C383DBA0-F2EE-F00F-5518-CD022043A642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70C6E7B-6B3C-2B09-78AB-D03AA1E9F015}"/>
                  </a:ext>
                </a:extLst>
              </p:cNvPr>
              <p:cNvSpPr/>
              <p:nvPr/>
            </p:nvSpPr>
            <p:spPr>
              <a:xfrm>
                <a:off x="1581247" y="1580087"/>
                <a:ext cx="2026837" cy="673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000000"/>
                    </a:solidFill>
                  </a:rPr>
                  <a:t>: rate of repair</a:t>
                </a:r>
              </a:p>
              <a:p>
                <a:r>
                  <a:rPr lang="en-US">
                    <a:solidFill>
                      <a:srgbClr val="000000"/>
                    </a:solidFill>
                  </a:rPr>
                  <a:t>             per day</a:t>
                </a: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70C6E7B-6B3C-2B09-78AB-D03AA1E9F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47" y="1580087"/>
                <a:ext cx="2026837" cy="673005"/>
              </a:xfrm>
              <a:prstGeom prst="rect">
                <a:avLst/>
              </a:prstGeom>
              <a:blipFill>
                <a:blip r:embed="rId3"/>
                <a:stretch>
                  <a:fillRect t="-3604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CAE9C47-90CE-7D4B-E132-535B1F5BDCCC}"/>
                  </a:ext>
                </a:extLst>
              </p:cNvPr>
              <p:cNvSpPr/>
              <p:nvPr/>
            </p:nvSpPr>
            <p:spPr>
              <a:xfrm>
                <a:off x="3664738" y="1588970"/>
                <a:ext cx="2217017" cy="673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/>
                  <a:t>: </a:t>
                </a:r>
                <a:r>
                  <a:rPr lang="en-US">
                    <a:solidFill>
                      <a:srgbClr val="000000"/>
                    </a:solidFill>
                  </a:rPr>
                  <a:t>Rate of repair </a:t>
                </a:r>
              </a:p>
              <a:p>
                <a:r>
                  <a:rPr lang="en-US">
                    <a:solidFill>
                      <a:srgbClr val="000000"/>
                    </a:solidFill>
                  </a:rPr>
                  <a:t>                failure</a:t>
                </a: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CAE9C47-90CE-7D4B-E132-535B1F5BD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738" y="1588970"/>
                <a:ext cx="2217017" cy="673005"/>
              </a:xfrm>
              <a:prstGeom prst="rect">
                <a:avLst/>
              </a:prstGeom>
              <a:blipFill>
                <a:blip r:embed="rId4"/>
                <a:stretch>
                  <a:fillRect l="-824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D05838D4-C3A6-5D87-EA5F-073C4D48AA8B}"/>
              </a:ext>
            </a:extLst>
          </p:cNvPr>
          <p:cNvSpPr txBox="1"/>
          <p:nvPr/>
        </p:nvSpPr>
        <p:spPr>
          <a:xfrm>
            <a:off x="3829617" y="570627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sym typeface="Symbol" panose="05050102010706020507" pitchFamily="18" charset="2"/>
              </a:rPr>
              <a:t>(3)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E3DFF4E-299B-1940-6484-AC0C3576E069}"/>
              </a:ext>
            </a:extLst>
          </p:cNvPr>
          <p:cNvGrpSpPr>
            <a:grpSpLocks noChangeAspect="1"/>
          </p:cNvGrpSpPr>
          <p:nvPr/>
        </p:nvGrpSpPr>
        <p:grpSpPr>
          <a:xfrm>
            <a:off x="2481510" y="6281635"/>
            <a:ext cx="2377440" cy="397973"/>
            <a:chOff x="4305069" y="5769311"/>
            <a:chExt cx="4588273" cy="768057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B477484-1ABE-D122-AD22-0115024B474C}"/>
                </a:ext>
              </a:extLst>
            </p:cNvPr>
            <p:cNvGrpSpPr/>
            <p:nvPr/>
          </p:nvGrpSpPr>
          <p:grpSpPr>
            <a:xfrm>
              <a:off x="4305069" y="5769311"/>
              <a:ext cx="4588273" cy="363432"/>
              <a:chOff x="4508962" y="4587179"/>
              <a:chExt cx="4588273" cy="363432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61C7C13D-06D4-B54D-25DC-0679A788F4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999955" y="4587179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594A04F6-BFEC-E9B0-4B69-5E2A5C6E978F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211" name="Snip and Round Single Corner Rectangle 216">
                    <a:extLst>
                      <a:ext uri="{FF2B5EF4-FFF2-40B4-BE49-F238E27FC236}">
                        <a16:creationId xmlns:a16="http://schemas.microsoft.com/office/drawing/2014/main" id="{25E3A646-E0EB-E9A3-2430-D09F69205877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2" name="Group 211">
                    <a:extLst>
                      <a:ext uri="{FF2B5EF4-FFF2-40B4-BE49-F238E27FC236}">
                        <a16:creationId xmlns:a16="http://schemas.microsoft.com/office/drawing/2014/main" id="{21B911E6-56FD-E53D-2832-B13C1A4B3DB7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217AC1D6-0B44-03EC-E036-1D58A46F4D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3B0A175F-7056-9D2E-9A44-2F692D26C1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A6B55021-D2CF-FF93-170E-1E1D4E27A5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10" name="Snip Single Corner Rectangle 215">
                  <a:extLst>
                    <a:ext uri="{FF2B5EF4-FFF2-40B4-BE49-F238E27FC236}">
                      <a16:creationId xmlns:a16="http://schemas.microsoft.com/office/drawing/2014/main" id="{193808D5-48B0-DDA7-C3E2-58B5548084A0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6986B4AF-BE03-4164-5DA8-F981F7CF479E}"/>
                  </a:ext>
                </a:extLst>
              </p:cNvPr>
              <p:cNvGrpSpPr/>
              <p:nvPr/>
            </p:nvGrpSpPr>
            <p:grpSpPr>
              <a:xfrm>
                <a:off x="4508962" y="4587696"/>
                <a:ext cx="3427137" cy="362915"/>
                <a:chOff x="4508962" y="4587696"/>
                <a:chExt cx="3427137" cy="362915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08203FD0-14C0-71BD-1750-B662227BFB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38819" y="4587696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B4675404-988D-CEBB-4216-9A7BBD861366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204" name="Snip and Round Single Corner Rectangle 209">
                      <a:extLst>
                        <a:ext uri="{FF2B5EF4-FFF2-40B4-BE49-F238E27FC236}">
                          <a16:creationId xmlns:a16="http://schemas.microsoft.com/office/drawing/2014/main" id="{5E5BD374-C0D3-916F-9EB7-BF39FE7AFB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05" name="Group 204">
                      <a:extLst>
                        <a:ext uri="{FF2B5EF4-FFF2-40B4-BE49-F238E27FC236}">
                          <a16:creationId xmlns:a16="http://schemas.microsoft.com/office/drawing/2014/main" id="{E06739E0-4D31-788A-9853-1846DBB991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206" name="Oval 205">
                        <a:extLst>
                          <a:ext uri="{FF2B5EF4-FFF2-40B4-BE49-F238E27FC236}">
                            <a16:creationId xmlns:a16="http://schemas.microsoft.com/office/drawing/2014/main" id="{05820D5B-803F-BE7B-D3A3-608F5B6F9B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Oval 206">
                        <a:extLst>
                          <a:ext uri="{FF2B5EF4-FFF2-40B4-BE49-F238E27FC236}">
                            <a16:creationId xmlns:a16="http://schemas.microsoft.com/office/drawing/2014/main" id="{B73BA862-847A-B38B-EA15-83B321291A3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" name="Oval 207">
                        <a:extLst>
                          <a:ext uri="{FF2B5EF4-FFF2-40B4-BE49-F238E27FC236}">
                            <a16:creationId xmlns:a16="http://schemas.microsoft.com/office/drawing/2014/main" id="{6895E942-9D64-EA1A-F243-54681C9379E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03" name="Snip Single Corner Rectangle 208">
                    <a:extLst>
                      <a:ext uri="{FF2B5EF4-FFF2-40B4-BE49-F238E27FC236}">
                        <a16:creationId xmlns:a16="http://schemas.microsoft.com/office/drawing/2014/main" id="{6556CAF2-5F13-B290-705E-8B5F05B78D77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E9417BEF-BD40-310C-044F-AD1C4FB146A9}"/>
                    </a:ext>
                  </a:extLst>
                </p:cNvPr>
                <p:cNvGrpSpPr/>
                <p:nvPr/>
              </p:nvGrpSpPr>
              <p:grpSpPr>
                <a:xfrm>
                  <a:off x="4508962" y="4588901"/>
                  <a:ext cx="2266001" cy="361710"/>
                  <a:chOff x="1327168" y="2651850"/>
                  <a:chExt cx="2266001" cy="361710"/>
                </a:xfrm>
              </p:grpSpPr>
              <p:grpSp>
                <p:nvGrpSpPr>
                  <p:cNvPr id="186" name="Group 185">
                    <a:extLst>
                      <a:ext uri="{FF2B5EF4-FFF2-40B4-BE49-F238E27FC236}">
                        <a16:creationId xmlns:a16="http://schemas.microsoft.com/office/drawing/2014/main" id="{BCC951FC-E695-4DE9-081C-826FFC33BC7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327168" y="2651850"/>
                    <a:ext cx="1097280" cy="361710"/>
                    <a:chOff x="3952925" y="3510945"/>
                    <a:chExt cx="1645920" cy="542565"/>
                  </a:xfrm>
                </p:grpSpPr>
                <p:grpSp>
                  <p:nvGrpSpPr>
                    <p:cNvPr id="195" name="Group 194">
                      <a:extLst>
                        <a:ext uri="{FF2B5EF4-FFF2-40B4-BE49-F238E27FC236}">
                          <a16:creationId xmlns:a16="http://schemas.microsoft.com/office/drawing/2014/main" id="{4C8CCE15-26E4-4B0E-1325-99BBD7E43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52925" y="3510945"/>
                      <a:ext cx="1591795" cy="542565"/>
                      <a:chOff x="3952925" y="3501892"/>
                      <a:chExt cx="1591795" cy="542565"/>
                    </a:xfrm>
                  </p:grpSpPr>
                  <p:sp>
                    <p:nvSpPr>
                      <p:cNvPr id="197" name="Snip and Round Single Corner Rectangle 202">
                        <a:extLst>
                          <a:ext uri="{FF2B5EF4-FFF2-40B4-BE49-F238E27FC236}">
                            <a16:creationId xmlns:a16="http://schemas.microsoft.com/office/drawing/2014/main" id="{A3ADB801-1D0D-E730-17E4-AAF1162C96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2925" y="3501892"/>
                        <a:ext cx="1318636" cy="384170"/>
                      </a:xfrm>
                      <a:prstGeom prst="snipRoundRect">
                        <a:avLst/>
                      </a:prstGeom>
                      <a:solidFill>
                        <a:srgbClr val="00B050"/>
                      </a:solidFill>
                      <a:ln w="28575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98" name="Group 197">
                        <a:extLst>
                          <a:ext uri="{FF2B5EF4-FFF2-40B4-BE49-F238E27FC236}">
                            <a16:creationId xmlns:a16="http://schemas.microsoft.com/office/drawing/2014/main" id="{18BFF7DF-D02A-630D-F992-505BCADA76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37091" y="3899096"/>
                        <a:ext cx="1507629" cy="145361"/>
                        <a:chOff x="4536702" y="1901619"/>
                        <a:chExt cx="1896756" cy="182880"/>
                      </a:xfrm>
                      <a:noFill/>
                    </p:grpSpPr>
                    <p:sp>
                      <p:nvSpPr>
                        <p:cNvPr id="199" name="Oval 198">
                          <a:extLst>
                            <a:ext uri="{FF2B5EF4-FFF2-40B4-BE49-F238E27FC236}">
                              <a16:creationId xmlns:a16="http://schemas.microsoft.com/office/drawing/2014/main" id="{F5F6F155-2462-C95D-A341-13BE8E4F9F5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536702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>
                          <a:extLst>
                            <a:ext uri="{FF2B5EF4-FFF2-40B4-BE49-F238E27FC236}">
                              <a16:creationId xmlns:a16="http://schemas.microsoft.com/office/drawing/2014/main" id="{AF4D2BAC-B59C-9FA2-5097-B6C3DD3CCF1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5622957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1" name="Oval 200">
                          <a:extLst>
                            <a:ext uri="{FF2B5EF4-FFF2-40B4-BE49-F238E27FC236}">
                              <a16:creationId xmlns:a16="http://schemas.microsoft.com/office/drawing/2014/main" id="{252E8CF5-8764-42EC-AE10-0A0F26C2ABB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250578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96" name="Snip Single Corner Rectangle 201">
                      <a:extLst>
                        <a:ext uri="{FF2B5EF4-FFF2-40B4-BE49-F238E27FC236}">
                          <a16:creationId xmlns:a16="http://schemas.microsoft.com/office/drawing/2014/main" id="{E87AC0B1-FEF8-B2B0-AEF0-C64D9D7325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2497" y="3636207"/>
                      <a:ext cx="316348" cy="255156"/>
                    </a:xfrm>
                    <a:prstGeom prst="snip1Rect">
                      <a:avLst>
                        <a:gd name="adj" fmla="val 50000"/>
                      </a:avLst>
                    </a:prstGeom>
                    <a:solidFill>
                      <a:srgbClr val="00B050"/>
                    </a:solidFill>
                    <a:ln w="28575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C85E21C0-09C6-DFD9-1842-70688C1E202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495889" y="2651850"/>
                    <a:ext cx="1097280" cy="361710"/>
                    <a:chOff x="3952925" y="3510945"/>
                    <a:chExt cx="1645920" cy="542565"/>
                  </a:xfrm>
                </p:grpSpPr>
                <p:grpSp>
                  <p:nvGrpSpPr>
                    <p:cNvPr id="188" name="Group 187">
                      <a:extLst>
                        <a:ext uri="{FF2B5EF4-FFF2-40B4-BE49-F238E27FC236}">
                          <a16:creationId xmlns:a16="http://schemas.microsoft.com/office/drawing/2014/main" id="{FC5063B5-73A7-6315-4FE4-DB59F49D22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52925" y="3510945"/>
                      <a:ext cx="1591795" cy="542565"/>
                      <a:chOff x="3952925" y="3501892"/>
                      <a:chExt cx="1591795" cy="542565"/>
                    </a:xfrm>
                  </p:grpSpPr>
                  <p:sp>
                    <p:nvSpPr>
                      <p:cNvPr id="190" name="Snip and Round Single Corner Rectangle 195">
                        <a:extLst>
                          <a:ext uri="{FF2B5EF4-FFF2-40B4-BE49-F238E27FC236}">
                            <a16:creationId xmlns:a16="http://schemas.microsoft.com/office/drawing/2014/main" id="{82E744E7-DEB9-B338-772D-A1A5601AC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2925" y="3501892"/>
                        <a:ext cx="1318636" cy="384170"/>
                      </a:xfrm>
                      <a:prstGeom prst="snipRoundRect">
                        <a:avLst/>
                      </a:prstGeom>
                      <a:solidFill>
                        <a:srgbClr val="00B050"/>
                      </a:solidFill>
                      <a:ln w="28575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91" name="Group 190">
                        <a:extLst>
                          <a:ext uri="{FF2B5EF4-FFF2-40B4-BE49-F238E27FC236}">
                            <a16:creationId xmlns:a16="http://schemas.microsoft.com/office/drawing/2014/main" id="{E858A9B9-456D-0224-E962-4F536CFC37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37091" y="3899096"/>
                        <a:ext cx="1507629" cy="145361"/>
                        <a:chOff x="4536702" y="1901619"/>
                        <a:chExt cx="1896756" cy="182880"/>
                      </a:xfrm>
                      <a:noFill/>
                    </p:grpSpPr>
                    <p:sp>
                      <p:nvSpPr>
                        <p:cNvPr id="192" name="Oval 191">
                          <a:extLst>
                            <a:ext uri="{FF2B5EF4-FFF2-40B4-BE49-F238E27FC236}">
                              <a16:creationId xmlns:a16="http://schemas.microsoft.com/office/drawing/2014/main" id="{8A5398C9-8B3A-D2CB-DD87-AEDE5F178A5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536702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3" name="Oval 192">
                          <a:extLst>
                            <a:ext uri="{FF2B5EF4-FFF2-40B4-BE49-F238E27FC236}">
                              <a16:creationId xmlns:a16="http://schemas.microsoft.com/office/drawing/2014/main" id="{46380C5F-F514-D6BE-5D96-B1906D94D70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5622957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>
                          <a:extLst>
                            <a:ext uri="{FF2B5EF4-FFF2-40B4-BE49-F238E27FC236}">
                              <a16:creationId xmlns:a16="http://schemas.microsoft.com/office/drawing/2014/main" id="{FE694B5D-4A63-F29E-998D-2ACA73627B8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250578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89" name="Snip Single Corner Rectangle 194">
                      <a:extLst>
                        <a:ext uri="{FF2B5EF4-FFF2-40B4-BE49-F238E27FC236}">
                          <a16:creationId xmlns:a16="http://schemas.microsoft.com/office/drawing/2014/main" id="{126DE1F1-9E81-0AE8-8096-049CE8313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2497" y="3636207"/>
                      <a:ext cx="316348" cy="255156"/>
                    </a:xfrm>
                    <a:prstGeom prst="snip1Rect">
                      <a:avLst>
                        <a:gd name="adj" fmla="val 50000"/>
                      </a:avLst>
                    </a:prstGeom>
                    <a:solidFill>
                      <a:srgbClr val="00B050"/>
                    </a:solidFill>
                    <a:ln w="28575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26A62BCA-A7DC-BC1D-9261-49D19103AE3E}"/>
                </a:ext>
              </a:extLst>
            </p:cNvPr>
            <p:cNvGrpSpPr/>
            <p:nvPr/>
          </p:nvGrpSpPr>
          <p:grpSpPr>
            <a:xfrm>
              <a:off x="4305069" y="6173936"/>
              <a:ext cx="4588273" cy="363432"/>
              <a:chOff x="4508962" y="4587179"/>
              <a:chExt cx="4588273" cy="363432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0AB116B-80BF-81E3-0D7F-8F2B329008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999955" y="4587179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7199FF06-D6C4-1627-6998-174F1745E792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177" name="Snip and Round Single Corner Rectangle 182">
                    <a:extLst>
                      <a:ext uri="{FF2B5EF4-FFF2-40B4-BE49-F238E27FC236}">
                        <a16:creationId xmlns:a16="http://schemas.microsoft.com/office/drawing/2014/main" id="{8112D0CD-3DCF-6784-B731-4A264D2B0C0D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882A0465-2C42-C80E-EA9B-31DF76679B8F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CD7BFC23-5FDD-01FC-C1F7-2E25B5A59DB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ACC20906-D880-DB1B-F821-6595679EAF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DE0E378D-0E95-CAF1-B292-DD31EDBED3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6" name="Snip Single Corner Rectangle 181">
                  <a:extLst>
                    <a:ext uri="{FF2B5EF4-FFF2-40B4-BE49-F238E27FC236}">
                      <a16:creationId xmlns:a16="http://schemas.microsoft.com/office/drawing/2014/main" id="{D2E7CB2A-DE02-44BF-9023-4DD6802C86FE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0CCF9009-95CB-5BD2-6D70-D1F271469C2C}"/>
                  </a:ext>
                </a:extLst>
              </p:cNvPr>
              <p:cNvGrpSpPr/>
              <p:nvPr/>
            </p:nvGrpSpPr>
            <p:grpSpPr>
              <a:xfrm>
                <a:off x="4508962" y="4587696"/>
                <a:ext cx="3427137" cy="362915"/>
                <a:chOff x="4508962" y="4587696"/>
                <a:chExt cx="3427137" cy="362915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2FDB54D1-B07C-2106-B3E8-0AA25A1A413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38819" y="4587696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8B41D2B0-DA73-B4AE-DB0A-A77610FA0DB0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170" name="Snip and Round Single Corner Rectangle 175">
                      <a:extLst>
                        <a:ext uri="{FF2B5EF4-FFF2-40B4-BE49-F238E27FC236}">
                          <a16:creationId xmlns:a16="http://schemas.microsoft.com/office/drawing/2014/main" id="{026C621D-24AB-DF87-6213-6A31272706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F099C314-10C3-56C0-DE77-3AE52EDCF5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172" name="Oval 171">
                        <a:extLst>
                          <a:ext uri="{FF2B5EF4-FFF2-40B4-BE49-F238E27FC236}">
                            <a16:creationId xmlns:a16="http://schemas.microsoft.com/office/drawing/2014/main" id="{E8E1D0C1-FA39-C468-0863-F9D365516C2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>
                        <a:extLst>
                          <a:ext uri="{FF2B5EF4-FFF2-40B4-BE49-F238E27FC236}">
                            <a16:creationId xmlns:a16="http://schemas.microsoft.com/office/drawing/2014/main" id="{A0CEF27D-71E2-289E-9B6D-F2A9E2EC1B6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Oval 173">
                        <a:extLst>
                          <a:ext uri="{FF2B5EF4-FFF2-40B4-BE49-F238E27FC236}">
                            <a16:creationId xmlns:a16="http://schemas.microsoft.com/office/drawing/2014/main" id="{0291E8AB-3369-AC32-76F9-5847E4A062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69" name="Snip Single Corner Rectangle 174">
                    <a:extLst>
                      <a:ext uri="{FF2B5EF4-FFF2-40B4-BE49-F238E27FC236}">
                        <a16:creationId xmlns:a16="http://schemas.microsoft.com/office/drawing/2014/main" id="{0E80F4F2-7C16-92A5-7E29-7F25E156C002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FBD952DC-0F7D-1C7C-6BD9-8197BA3539F3}"/>
                    </a:ext>
                  </a:extLst>
                </p:cNvPr>
                <p:cNvGrpSpPr/>
                <p:nvPr/>
              </p:nvGrpSpPr>
              <p:grpSpPr>
                <a:xfrm>
                  <a:off x="4508962" y="4588901"/>
                  <a:ext cx="2266001" cy="361710"/>
                  <a:chOff x="1327168" y="2651850"/>
                  <a:chExt cx="2266001" cy="361710"/>
                </a:xfrm>
              </p:grpSpPr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74DFE973-B9E5-3E91-2F20-23B1A12C230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327168" y="2651850"/>
                    <a:ext cx="1097280" cy="361710"/>
                    <a:chOff x="3952925" y="3510945"/>
                    <a:chExt cx="1645920" cy="542565"/>
                  </a:xfrm>
                </p:grpSpPr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2B51382C-F2F4-70F1-EC53-ADB8089ADB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52925" y="3510945"/>
                      <a:ext cx="1591795" cy="542565"/>
                      <a:chOff x="3952925" y="3501892"/>
                      <a:chExt cx="1591795" cy="542565"/>
                    </a:xfrm>
                  </p:grpSpPr>
                  <p:sp>
                    <p:nvSpPr>
                      <p:cNvPr id="163" name="Snip and Round Single Corner Rectangle 168">
                        <a:extLst>
                          <a:ext uri="{FF2B5EF4-FFF2-40B4-BE49-F238E27FC236}">
                            <a16:creationId xmlns:a16="http://schemas.microsoft.com/office/drawing/2014/main" id="{0ABD0525-FD71-5437-79A3-C4922A1D17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2925" y="3501892"/>
                        <a:ext cx="1318636" cy="384170"/>
                      </a:xfrm>
                      <a:prstGeom prst="snipRoundRect">
                        <a:avLst/>
                      </a:prstGeom>
                      <a:solidFill>
                        <a:srgbClr val="00B050"/>
                      </a:solidFill>
                      <a:ln w="28575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64" name="Group 163">
                        <a:extLst>
                          <a:ext uri="{FF2B5EF4-FFF2-40B4-BE49-F238E27FC236}">
                            <a16:creationId xmlns:a16="http://schemas.microsoft.com/office/drawing/2014/main" id="{0EC21306-96BF-99BA-2EB7-73B8B535F8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37091" y="3899096"/>
                        <a:ext cx="1507629" cy="145361"/>
                        <a:chOff x="4536702" y="1901619"/>
                        <a:chExt cx="1896756" cy="182880"/>
                      </a:xfrm>
                      <a:noFill/>
                    </p:grpSpPr>
                    <p:sp>
                      <p:nvSpPr>
                        <p:cNvPr id="165" name="Oval 164">
                          <a:extLst>
                            <a:ext uri="{FF2B5EF4-FFF2-40B4-BE49-F238E27FC236}">
                              <a16:creationId xmlns:a16="http://schemas.microsoft.com/office/drawing/2014/main" id="{EDE5F119-D04F-023C-2F74-C470A48AD44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536702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>
                          <a:extLst>
                            <a:ext uri="{FF2B5EF4-FFF2-40B4-BE49-F238E27FC236}">
                              <a16:creationId xmlns:a16="http://schemas.microsoft.com/office/drawing/2014/main" id="{16679E72-A85D-C004-F16C-F868FE1CF6D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5622957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" name="Oval 166">
                          <a:extLst>
                            <a:ext uri="{FF2B5EF4-FFF2-40B4-BE49-F238E27FC236}">
                              <a16:creationId xmlns:a16="http://schemas.microsoft.com/office/drawing/2014/main" id="{B3809BC8-6E43-FCD9-427A-A216CE51C78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250578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62" name="Snip Single Corner Rectangle 167">
                      <a:extLst>
                        <a:ext uri="{FF2B5EF4-FFF2-40B4-BE49-F238E27FC236}">
                          <a16:creationId xmlns:a16="http://schemas.microsoft.com/office/drawing/2014/main" id="{1F747C95-BBC8-2C26-F191-D7760F2055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2497" y="3636207"/>
                      <a:ext cx="316348" cy="255156"/>
                    </a:xfrm>
                    <a:prstGeom prst="snip1Rect">
                      <a:avLst>
                        <a:gd name="adj" fmla="val 50000"/>
                      </a:avLst>
                    </a:prstGeom>
                    <a:solidFill>
                      <a:srgbClr val="00B050"/>
                    </a:solidFill>
                    <a:ln w="28575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7C5C455C-53DD-5C66-2849-D0EA6749C06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495889" y="2651850"/>
                    <a:ext cx="1097280" cy="361710"/>
                    <a:chOff x="3952925" y="3510945"/>
                    <a:chExt cx="1645920" cy="542565"/>
                  </a:xfrm>
                </p:grpSpPr>
                <p:grpSp>
                  <p:nvGrpSpPr>
                    <p:cNvPr id="154" name="Group 153">
                      <a:extLst>
                        <a:ext uri="{FF2B5EF4-FFF2-40B4-BE49-F238E27FC236}">
                          <a16:creationId xmlns:a16="http://schemas.microsoft.com/office/drawing/2014/main" id="{80257EE4-E6A5-72C2-DBCB-3FB3F9471B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52925" y="3510945"/>
                      <a:ext cx="1591795" cy="542565"/>
                      <a:chOff x="3952925" y="3501892"/>
                      <a:chExt cx="1591795" cy="542565"/>
                    </a:xfrm>
                  </p:grpSpPr>
                  <p:sp>
                    <p:nvSpPr>
                      <p:cNvPr id="156" name="Snip and Round Single Corner Rectangle 161">
                        <a:extLst>
                          <a:ext uri="{FF2B5EF4-FFF2-40B4-BE49-F238E27FC236}">
                            <a16:creationId xmlns:a16="http://schemas.microsoft.com/office/drawing/2014/main" id="{F0E4EFC6-D7A1-BF53-8FFC-73991EA40D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2925" y="3501892"/>
                        <a:ext cx="1318636" cy="384170"/>
                      </a:xfrm>
                      <a:prstGeom prst="snipRoundRect">
                        <a:avLst/>
                      </a:prstGeom>
                      <a:solidFill>
                        <a:srgbClr val="00B050"/>
                      </a:solidFill>
                      <a:ln w="28575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57" name="Group 156">
                        <a:extLst>
                          <a:ext uri="{FF2B5EF4-FFF2-40B4-BE49-F238E27FC236}">
                            <a16:creationId xmlns:a16="http://schemas.microsoft.com/office/drawing/2014/main" id="{925E2114-3CD0-2148-4EE5-422FBBE157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37091" y="3899096"/>
                        <a:ext cx="1507629" cy="145361"/>
                        <a:chOff x="4536702" y="1901619"/>
                        <a:chExt cx="1896756" cy="182880"/>
                      </a:xfrm>
                      <a:noFill/>
                    </p:grpSpPr>
                    <p:sp>
                      <p:nvSpPr>
                        <p:cNvPr id="158" name="Oval 157">
                          <a:extLst>
                            <a:ext uri="{FF2B5EF4-FFF2-40B4-BE49-F238E27FC236}">
                              <a16:creationId xmlns:a16="http://schemas.microsoft.com/office/drawing/2014/main" id="{72E79E1C-A1D8-AA47-1633-8D9B73C17C7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536702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9" name="Oval 158">
                          <a:extLst>
                            <a:ext uri="{FF2B5EF4-FFF2-40B4-BE49-F238E27FC236}">
                              <a16:creationId xmlns:a16="http://schemas.microsoft.com/office/drawing/2014/main" id="{BCA71B24-8A8C-3688-12EA-F1ED081CEC8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5622957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>
                          <a:extLst>
                            <a:ext uri="{FF2B5EF4-FFF2-40B4-BE49-F238E27FC236}">
                              <a16:creationId xmlns:a16="http://schemas.microsoft.com/office/drawing/2014/main" id="{FD9AD433-EC32-77D8-F110-C86153CA9A6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250578" y="1901619"/>
                          <a:ext cx="182880" cy="1828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55" name="Snip Single Corner Rectangle 160">
                      <a:extLst>
                        <a:ext uri="{FF2B5EF4-FFF2-40B4-BE49-F238E27FC236}">
                          <a16:creationId xmlns:a16="http://schemas.microsoft.com/office/drawing/2014/main" id="{E7A0110B-56A2-3DD3-AA68-39164B9B17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2497" y="3636207"/>
                      <a:ext cx="316348" cy="255156"/>
                    </a:xfrm>
                    <a:prstGeom prst="snip1Rect">
                      <a:avLst>
                        <a:gd name="adj" fmla="val 50000"/>
                      </a:avLst>
                    </a:prstGeom>
                    <a:solidFill>
                      <a:srgbClr val="00B050"/>
                    </a:solidFill>
                    <a:ln w="28575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216" name="Rectangle 215">
            <a:extLst>
              <a:ext uri="{FF2B5EF4-FFF2-40B4-BE49-F238E27FC236}">
                <a16:creationId xmlns:a16="http://schemas.microsoft.com/office/drawing/2014/main" id="{9D5156E4-BA6E-7692-BCA5-B91269B885C3}"/>
              </a:ext>
            </a:extLst>
          </p:cNvPr>
          <p:cNvSpPr/>
          <p:nvPr/>
        </p:nvSpPr>
        <p:spPr>
          <a:xfrm>
            <a:off x="2826507" y="4796661"/>
            <a:ext cx="1487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Inspection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day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53A2A6C8-25AB-FB94-D79F-EA55F8F659EC}"/>
              </a:ext>
            </a:extLst>
          </p:cNvPr>
          <p:cNvCxnSpPr/>
          <p:nvPr/>
        </p:nvCxnSpPr>
        <p:spPr>
          <a:xfrm flipH="1">
            <a:off x="1538522" y="1612930"/>
            <a:ext cx="0" cy="670065"/>
          </a:xfrm>
          <a:prstGeom prst="straightConnector1">
            <a:avLst/>
          </a:prstGeom>
          <a:ln w="38100">
            <a:gradFill>
              <a:gsLst>
                <a:gs pos="0">
                  <a:srgbClr val="FF0000"/>
                </a:gs>
                <a:gs pos="0">
                  <a:srgbClr val="FF0000"/>
                </a:gs>
                <a:gs pos="10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2F664D8E-71A5-F107-68C4-6C24F8D4CB49}"/>
              </a:ext>
            </a:extLst>
          </p:cNvPr>
          <p:cNvCxnSpPr/>
          <p:nvPr/>
        </p:nvCxnSpPr>
        <p:spPr>
          <a:xfrm flipV="1">
            <a:off x="3666617" y="1583027"/>
            <a:ext cx="0" cy="670065"/>
          </a:xfrm>
          <a:prstGeom prst="straightConnector1">
            <a:avLst/>
          </a:prstGeom>
          <a:ln w="38100"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00D3BC0-43AD-72B0-6A11-92EEFD28155B}"/>
              </a:ext>
            </a:extLst>
          </p:cNvPr>
          <p:cNvCxnSpPr/>
          <p:nvPr/>
        </p:nvCxnSpPr>
        <p:spPr>
          <a:xfrm flipV="1">
            <a:off x="5093178" y="4872080"/>
            <a:ext cx="0" cy="457200"/>
          </a:xfrm>
          <a:prstGeom prst="straightConnector1">
            <a:avLst/>
          </a:prstGeom>
          <a:ln w="38100"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42B1860-C5E3-7287-3B29-2ECEF5B38355}"/>
                  </a:ext>
                </a:extLst>
              </p:cNvPr>
              <p:cNvSpPr/>
              <p:nvPr/>
            </p:nvSpPr>
            <p:spPr>
              <a:xfrm>
                <a:off x="4491349" y="4873056"/>
                <a:ext cx="690958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42B1860-C5E3-7287-3B29-2ECEF5B38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49" y="4873056"/>
                <a:ext cx="690958" cy="396006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39F5412-740A-35B3-0076-E82DA47CC86A}"/>
              </a:ext>
            </a:extLst>
          </p:cNvPr>
          <p:cNvGrpSpPr>
            <a:grpSpLocks noChangeAspect="1"/>
          </p:cNvGrpSpPr>
          <p:nvPr/>
        </p:nvGrpSpPr>
        <p:grpSpPr>
          <a:xfrm>
            <a:off x="4327233" y="3920122"/>
            <a:ext cx="2011680" cy="694287"/>
            <a:chOff x="3308988" y="3203637"/>
            <a:chExt cx="3427137" cy="1182803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D7D755C0-A621-B2E2-C522-22CC89CB48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89053" y="4024730"/>
              <a:ext cx="1097280" cy="361710"/>
              <a:chOff x="3952925" y="3510945"/>
              <a:chExt cx="1645920" cy="542565"/>
            </a:xfrm>
          </p:grpSpPr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F46D6A37-99C7-813F-77DE-211C539FB5C5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284" name="Snip and Round Single Corner Rectangle 290">
                  <a:extLst>
                    <a:ext uri="{FF2B5EF4-FFF2-40B4-BE49-F238E27FC236}">
                      <a16:creationId xmlns:a16="http://schemas.microsoft.com/office/drawing/2014/main" id="{0F6E8363-0AF3-24FD-5958-CF6AA71B65D5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01606325-65E9-56CE-AF48-8381C2A00D12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286" name="Oval 285">
                    <a:extLst>
                      <a:ext uri="{FF2B5EF4-FFF2-40B4-BE49-F238E27FC236}">
                        <a16:creationId xmlns:a16="http://schemas.microsoft.com/office/drawing/2014/main" id="{64D1B700-48DB-AC99-BB5A-5D3FF45942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Oval 286">
                    <a:extLst>
                      <a:ext uri="{FF2B5EF4-FFF2-40B4-BE49-F238E27FC236}">
                        <a16:creationId xmlns:a16="http://schemas.microsoft.com/office/drawing/2014/main" id="{FE9ADE79-5FAD-B8FC-57F5-A022766F1A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9F712D96-5F7C-1EDE-43F6-C8B7D71E19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3" name="Snip Single Corner Rectangle 289">
                <a:extLst>
                  <a:ext uri="{FF2B5EF4-FFF2-40B4-BE49-F238E27FC236}">
                    <a16:creationId xmlns:a16="http://schemas.microsoft.com/office/drawing/2014/main" id="{09AB4B9E-B816-8CA9-B812-23B464540D8E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840883DC-DBD3-CF2D-14A6-60CA940FAB24}"/>
                </a:ext>
              </a:extLst>
            </p:cNvPr>
            <p:cNvGrpSpPr/>
            <p:nvPr/>
          </p:nvGrpSpPr>
          <p:grpSpPr>
            <a:xfrm>
              <a:off x="3308988" y="3203637"/>
              <a:ext cx="3427137" cy="362915"/>
              <a:chOff x="4508962" y="4587696"/>
              <a:chExt cx="3427137" cy="362915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4C2EE8A6-8E07-DE64-0351-61330AEDBA4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38819" y="4587696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36DF9816-52DF-AB87-560F-7881C5F30B6D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277" name="Snip and Round Single Corner Rectangle 283">
                    <a:extLst>
                      <a:ext uri="{FF2B5EF4-FFF2-40B4-BE49-F238E27FC236}">
                        <a16:creationId xmlns:a16="http://schemas.microsoft.com/office/drawing/2014/main" id="{D5B4EBDD-062F-D410-4F3D-6C787756C21E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1FAC3E55-C62A-5FA6-DC34-5A30FE00B67F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73E0A56D-C503-9A9D-FD32-321979D43A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>
                      <a:extLst>
                        <a:ext uri="{FF2B5EF4-FFF2-40B4-BE49-F238E27FC236}">
                          <a16:creationId xmlns:a16="http://schemas.microsoft.com/office/drawing/2014/main" id="{3B4F4850-36D5-6741-FD1C-4D52F6CC945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BE871B19-07A4-BEB1-9701-284A043C5E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76" name="Snip Single Corner Rectangle 282">
                  <a:extLst>
                    <a:ext uri="{FF2B5EF4-FFF2-40B4-BE49-F238E27FC236}">
                      <a16:creationId xmlns:a16="http://schemas.microsoft.com/office/drawing/2014/main" id="{EA94469D-DB55-83B2-338C-72E63701AA2F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B37C0F91-445D-0544-6C61-1A057BD5EF15}"/>
                  </a:ext>
                </a:extLst>
              </p:cNvPr>
              <p:cNvGrpSpPr/>
              <p:nvPr/>
            </p:nvGrpSpPr>
            <p:grpSpPr>
              <a:xfrm>
                <a:off x="4508962" y="4588901"/>
                <a:ext cx="2266001" cy="361710"/>
                <a:chOff x="1327168" y="2651850"/>
                <a:chExt cx="2266001" cy="361710"/>
              </a:xfrm>
            </p:grpSpPr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3C674DC5-55B9-4CE3-2772-A01CB2856FB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327168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C6667B20-5667-37DB-AC86-97EA972EFF69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270" name="Snip and Round Single Corner Rectangle 276">
                      <a:extLst>
                        <a:ext uri="{FF2B5EF4-FFF2-40B4-BE49-F238E27FC236}">
                          <a16:creationId xmlns:a16="http://schemas.microsoft.com/office/drawing/2014/main" id="{1932F3D8-0D53-4746-2383-A85393FAC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1" name="Group 270">
                      <a:extLst>
                        <a:ext uri="{FF2B5EF4-FFF2-40B4-BE49-F238E27FC236}">
                          <a16:creationId xmlns:a16="http://schemas.microsoft.com/office/drawing/2014/main" id="{8CD9E312-51DC-B4B0-EEBB-E282F208EC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272" name="Oval 271">
                        <a:extLst>
                          <a:ext uri="{FF2B5EF4-FFF2-40B4-BE49-F238E27FC236}">
                            <a16:creationId xmlns:a16="http://schemas.microsoft.com/office/drawing/2014/main" id="{B858D07C-B605-5509-2511-9475C2561B4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" name="Oval 272">
                        <a:extLst>
                          <a:ext uri="{FF2B5EF4-FFF2-40B4-BE49-F238E27FC236}">
                            <a16:creationId xmlns:a16="http://schemas.microsoft.com/office/drawing/2014/main" id="{A3E109CC-7EC5-9C01-9223-BDA83939A89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" name="Oval 273">
                        <a:extLst>
                          <a:ext uri="{FF2B5EF4-FFF2-40B4-BE49-F238E27FC236}">
                            <a16:creationId xmlns:a16="http://schemas.microsoft.com/office/drawing/2014/main" id="{3D5A1DB6-672B-37F7-C5B3-8A2883232D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69" name="Snip Single Corner Rectangle 275">
                    <a:extLst>
                      <a:ext uri="{FF2B5EF4-FFF2-40B4-BE49-F238E27FC236}">
                        <a16:creationId xmlns:a16="http://schemas.microsoft.com/office/drawing/2014/main" id="{27FF4752-019A-00ED-D2D9-0FBCA4281748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FC1C9111-A0A7-3BEA-2B53-1E728243840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5889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F8C534BB-9B6D-A16C-1A63-AADE3D79067E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263" name="Snip and Round Single Corner Rectangle 269">
                      <a:extLst>
                        <a:ext uri="{FF2B5EF4-FFF2-40B4-BE49-F238E27FC236}">
                          <a16:creationId xmlns:a16="http://schemas.microsoft.com/office/drawing/2014/main" id="{2883D825-951F-8BA9-7BFF-1E6587965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64" name="Group 263">
                      <a:extLst>
                        <a:ext uri="{FF2B5EF4-FFF2-40B4-BE49-F238E27FC236}">
                          <a16:creationId xmlns:a16="http://schemas.microsoft.com/office/drawing/2014/main" id="{ECAB793B-76AD-10C9-3A1C-3C7495B135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265" name="Oval 264">
                        <a:extLst>
                          <a:ext uri="{FF2B5EF4-FFF2-40B4-BE49-F238E27FC236}">
                            <a16:creationId xmlns:a16="http://schemas.microsoft.com/office/drawing/2014/main" id="{AE7FC436-8E47-629B-8C60-4B55F33109C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" name="Oval 265">
                        <a:extLst>
                          <a:ext uri="{FF2B5EF4-FFF2-40B4-BE49-F238E27FC236}">
                            <a16:creationId xmlns:a16="http://schemas.microsoft.com/office/drawing/2014/main" id="{8B1F4258-B400-93EA-BC44-BDAE5D81B9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" name="Oval 266">
                        <a:extLst>
                          <a:ext uri="{FF2B5EF4-FFF2-40B4-BE49-F238E27FC236}">
                            <a16:creationId xmlns:a16="http://schemas.microsoft.com/office/drawing/2014/main" id="{BF65F946-3036-0432-DEE6-2EA9887C56C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62" name="Snip Single Corner Rectangle 268">
                    <a:extLst>
                      <a:ext uri="{FF2B5EF4-FFF2-40B4-BE49-F238E27FC236}">
                        <a16:creationId xmlns:a16="http://schemas.microsoft.com/office/drawing/2014/main" id="{27886625-6FE4-1562-0A39-1EE3E55AA422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4E32A89-AEFD-1B32-89D9-012313F173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36526" y="4016804"/>
              <a:ext cx="1097280" cy="361710"/>
              <a:chOff x="3952925" y="3510945"/>
              <a:chExt cx="1645920" cy="542565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DFA0CC10-2F24-DD9A-438A-D91091FD8DC2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252" name="Snip and Round Single Corner Rectangle 258">
                  <a:extLst>
                    <a:ext uri="{FF2B5EF4-FFF2-40B4-BE49-F238E27FC236}">
                      <a16:creationId xmlns:a16="http://schemas.microsoft.com/office/drawing/2014/main" id="{FEEAED06-681D-F94A-4564-2575869B03D9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E8CEA1EB-7684-5DD4-8200-607E227A73EC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5006934F-2AB2-1928-B1EF-6294D4FFE6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13C31673-8ADA-E2A7-4FF9-6947B68B1C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>
                    <a:extLst>
                      <a:ext uri="{FF2B5EF4-FFF2-40B4-BE49-F238E27FC236}">
                        <a16:creationId xmlns:a16="http://schemas.microsoft.com/office/drawing/2014/main" id="{4BDB8F51-72C8-C65C-46B8-471548D49C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51" name="Snip Single Corner Rectangle 257">
                <a:extLst>
                  <a:ext uri="{FF2B5EF4-FFF2-40B4-BE49-F238E27FC236}">
                    <a16:creationId xmlns:a16="http://schemas.microsoft.com/office/drawing/2014/main" id="{B3A691E0-6875-9A5D-31F6-8874D7B6A350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BE5AD368-E295-71BA-78D0-AF29846797A2}"/>
                </a:ext>
              </a:extLst>
            </p:cNvPr>
            <p:cNvGrpSpPr/>
            <p:nvPr/>
          </p:nvGrpSpPr>
          <p:grpSpPr>
            <a:xfrm>
              <a:off x="3308988" y="3609467"/>
              <a:ext cx="2266001" cy="361710"/>
              <a:chOff x="1327168" y="2651850"/>
              <a:chExt cx="2266001" cy="361710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950CD542-4200-86BF-8B20-64340BE632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27168" y="2651850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21A38265-D720-9B57-FA91-F2C3C953A6B9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245" name="Snip and Round Single Corner Rectangle 251">
                    <a:extLst>
                      <a:ext uri="{FF2B5EF4-FFF2-40B4-BE49-F238E27FC236}">
                        <a16:creationId xmlns:a16="http://schemas.microsoft.com/office/drawing/2014/main" id="{FFC3D79C-57BD-B2DC-AB37-11688B8E6AE1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52B8486C-A2F2-C5D2-4F36-EA76FFF698C8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247" name="Oval 246">
                      <a:extLst>
                        <a:ext uri="{FF2B5EF4-FFF2-40B4-BE49-F238E27FC236}">
                          <a16:creationId xmlns:a16="http://schemas.microsoft.com/office/drawing/2014/main" id="{6753C3D6-560A-5824-AB02-EB2793BDFE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8" name="Oval 247">
                      <a:extLst>
                        <a:ext uri="{FF2B5EF4-FFF2-40B4-BE49-F238E27FC236}">
                          <a16:creationId xmlns:a16="http://schemas.microsoft.com/office/drawing/2014/main" id="{6A653FD6-4C4E-4A20-C425-06E61C44D0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Oval 248">
                      <a:extLst>
                        <a:ext uri="{FF2B5EF4-FFF2-40B4-BE49-F238E27FC236}">
                          <a16:creationId xmlns:a16="http://schemas.microsoft.com/office/drawing/2014/main" id="{47433F15-04DB-3C61-1B54-0278EBB91A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44" name="Snip Single Corner Rectangle 250">
                  <a:extLst>
                    <a:ext uri="{FF2B5EF4-FFF2-40B4-BE49-F238E27FC236}">
                      <a16:creationId xmlns:a16="http://schemas.microsoft.com/office/drawing/2014/main" id="{BE6673BE-0431-1553-F593-ACDC682351CF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F061DDC5-12AD-D248-1BF5-5FFD1961DA5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5889" y="2651850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42ED0E12-14B6-DEDB-43A2-453BD151A706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238" name="Snip and Round Single Corner Rectangle 244">
                    <a:extLst>
                      <a:ext uri="{FF2B5EF4-FFF2-40B4-BE49-F238E27FC236}">
                        <a16:creationId xmlns:a16="http://schemas.microsoft.com/office/drawing/2014/main" id="{09D9446B-24BA-744E-087B-FEB6E516F2BD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39" name="Group 238">
                    <a:extLst>
                      <a:ext uri="{FF2B5EF4-FFF2-40B4-BE49-F238E27FC236}">
                        <a16:creationId xmlns:a16="http://schemas.microsoft.com/office/drawing/2014/main" id="{48643655-5F2C-7718-23BD-51D828C77693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240" name="Oval 239">
                      <a:extLst>
                        <a:ext uri="{FF2B5EF4-FFF2-40B4-BE49-F238E27FC236}">
                          <a16:creationId xmlns:a16="http://schemas.microsoft.com/office/drawing/2014/main" id="{CD1E37B4-60B8-7CF4-36AA-5554F662ED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Oval 240">
                      <a:extLst>
                        <a:ext uri="{FF2B5EF4-FFF2-40B4-BE49-F238E27FC236}">
                          <a16:creationId xmlns:a16="http://schemas.microsoft.com/office/drawing/2014/main" id="{47D93DD1-C58A-4606-2B15-83D11C7A95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Oval 241">
                      <a:extLst>
                        <a:ext uri="{FF2B5EF4-FFF2-40B4-BE49-F238E27FC236}">
                          <a16:creationId xmlns:a16="http://schemas.microsoft.com/office/drawing/2014/main" id="{C9760F72-849F-7254-08A6-C116D3C77CC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37" name="Snip Single Corner Rectangle 243">
                  <a:extLst>
                    <a:ext uri="{FF2B5EF4-FFF2-40B4-BE49-F238E27FC236}">
                      <a16:creationId xmlns:a16="http://schemas.microsoft.com/office/drawing/2014/main" id="{00E423EC-001D-B4FC-D8CE-7F82530BF424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20CA9090-B56F-7BCB-17F5-B3C617D6C8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27890" y="3607745"/>
              <a:ext cx="1097280" cy="361710"/>
              <a:chOff x="3952925" y="3510945"/>
              <a:chExt cx="1645920" cy="542565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1B46BA11-B65E-9899-E288-87C5ED4DE25A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229" name="Snip and Round Single Corner Rectangle 235">
                  <a:extLst>
                    <a:ext uri="{FF2B5EF4-FFF2-40B4-BE49-F238E27FC236}">
                      <a16:creationId xmlns:a16="http://schemas.microsoft.com/office/drawing/2014/main" id="{C5EC30CA-2D53-3DEE-0B47-9329DB3EFBE5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94ADBA5D-71C4-E32D-FEB0-24EFABC67FCB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C6D5C9B7-F2C8-E85D-B19D-011A7F725E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A461F340-DB1B-5714-DB02-6B07E3C00D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99AFB097-AAE2-49E7-1F4B-E48BAAC491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28" name="Snip Single Corner Rectangle 234">
                <a:extLst>
                  <a:ext uri="{FF2B5EF4-FFF2-40B4-BE49-F238E27FC236}">
                    <a16:creationId xmlns:a16="http://schemas.microsoft.com/office/drawing/2014/main" id="{B6083855-CDA8-6393-C5C4-A00CC3217D54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FB3A1BD6-D787-703B-6081-CCE01A533308}"/>
              </a:ext>
            </a:extLst>
          </p:cNvPr>
          <p:cNvSpPr txBox="1"/>
          <p:nvPr/>
        </p:nvSpPr>
        <p:spPr>
          <a:xfrm>
            <a:off x="5139690" y="466328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sym typeface="Symbol" panose="05050102010706020507" pitchFamily="18" charset="2"/>
              </a:rPr>
              <a:t>(4)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D6EC2EB4-53D1-5225-CE36-2F3EC9C02077}"/>
              </a:ext>
            </a:extLst>
          </p:cNvPr>
          <p:cNvGrpSpPr>
            <a:grpSpLocks noChangeAspect="1"/>
          </p:cNvGrpSpPr>
          <p:nvPr/>
        </p:nvGrpSpPr>
        <p:grpSpPr>
          <a:xfrm>
            <a:off x="6525197" y="2921052"/>
            <a:ext cx="2103120" cy="725846"/>
            <a:chOff x="7366123" y="2208374"/>
            <a:chExt cx="3427137" cy="1182803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48606BFF-7D55-D82A-1056-BC529FF7BE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35086" y="2606997"/>
              <a:ext cx="1097280" cy="361710"/>
              <a:chOff x="3952925" y="3510945"/>
              <a:chExt cx="1645920" cy="542565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6B8FE151-02C4-780D-BB81-B8E0D28FE1D6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352" name="Snip and Round Single Corner Rectangle 358">
                  <a:extLst>
                    <a:ext uri="{FF2B5EF4-FFF2-40B4-BE49-F238E27FC236}">
                      <a16:creationId xmlns:a16="http://schemas.microsoft.com/office/drawing/2014/main" id="{D289C4AF-17F0-DE2A-582D-F457498BD2A3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12E5D19-E4B2-B626-A36A-4B2CE4B2F273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354" name="Oval 353">
                    <a:extLst>
                      <a:ext uri="{FF2B5EF4-FFF2-40B4-BE49-F238E27FC236}">
                        <a16:creationId xmlns:a16="http://schemas.microsoft.com/office/drawing/2014/main" id="{B9DC683C-26DC-1E9B-3799-5F93C09287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4C5AF114-45DB-3CE5-D161-A2C5D8F60F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Oval 355">
                    <a:extLst>
                      <a:ext uri="{FF2B5EF4-FFF2-40B4-BE49-F238E27FC236}">
                        <a16:creationId xmlns:a16="http://schemas.microsoft.com/office/drawing/2014/main" id="{66A9760C-BA77-27DE-1544-155F5E7A11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51" name="Snip Single Corner Rectangle 357">
                <a:extLst>
                  <a:ext uri="{FF2B5EF4-FFF2-40B4-BE49-F238E27FC236}">
                    <a16:creationId xmlns:a16="http://schemas.microsoft.com/office/drawing/2014/main" id="{0B34CDBF-53E1-8462-0105-6186C4FC126A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6504D2A6-3084-D87E-995E-3ADAF6E4E7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46188" y="3029467"/>
              <a:ext cx="1097280" cy="361710"/>
              <a:chOff x="3952925" y="3510945"/>
              <a:chExt cx="1645920" cy="542565"/>
            </a:xfrm>
          </p:grpSpPr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7C0CA22A-60C3-ED84-CD72-5CE36A2ABAA7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345" name="Snip and Round Single Corner Rectangle 351">
                  <a:extLst>
                    <a:ext uri="{FF2B5EF4-FFF2-40B4-BE49-F238E27FC236}">
                      <a16:creationId xmlns:a16="http://schemas.microsoft.com/office/drawing/2014/main" id="{8C5F3A00-4D7E-88D7-997F-ECCEDAAA3FD2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0103A50D-DAA7-D508-24C8-9A8CD59EE31E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FA5019FE-BCB6-269A-4896-330B6D007D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Oval 347">
                    <a:extLst>
                      <a:ext uri="{FF2B5EF4-FFF2-40B4-BE49-F238E27FC236}">
                        <a16:creationId xmlns:a16="http://schemas.microsoft.com/office/drawing/2014/main" id="{94F56E57-545D-2CEB-6782-74A13DB26A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71E760AF-CC0E-4FD7-7B97-F9CBB0FA6E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44" name="Snip Single Corner Rectangle 350">
                <a:extLst>
                  <a:ext uri="{FF2B5EF4-FFF2-40B4-BE49-F238E27FC236}">
                    <a16:creationId xmlns:a16="http://schemas.microsoft.com/office/drawing/2014/main" id="{FABE014C-B6EA-8360-91BE-E72464807768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4032F03F-A4DF-E432-5843-BE172813EE77}"/>
                </a:ext>
              </a:extLst>
            </p:cNvPr>
            <p:cNvGrpSpPr/>
            <p:nvPr/>
          </p:nvGrpSpPr>
          <p:grpSpPr>
            <a:xfrm>
              <a:off x="7366123" y="2208374"/>
              <a:ext cx="3427137" cy="362915"/>
              <a:chOff x="4508962" y="4587696"/>
              <a:chExt cx="3427137" cy="36291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69AACAB3-6151-906F-FF9B-CE265CCD5A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38819" y="4587696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B56D4E3B-BEEA-F1C6-821F-019D24774505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338" name="Snip and Round Single Corner Rectangle 344">
                    <a:extLst>
                      <a:ext uri="{FF2B5EF4-FFF2-40B4-BE49-F238E27FC236}">
                        <a16:creationId xmlns:a16="http://schemas.microsoft.com/office/drawing/2014/main" id="{A06BA239-D8E8-469C-12DD-F4451E8956FE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F6AE90A1-7224-9C43-AF67-9DBEA1E178CA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340" name="Oval 339">
                      <a:extLst>
                        <a:ext uri="{FF2B5EF4-FFF2-40B4-BE49-F238E27FC236}">
                          <a16:creationId xmlns:a16="http://schemas.microsoft.com/office/drawing/2014/main" id="{7E0AE1F5-4C27-EB23-E591-771C1E17DCA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1" name="Oval 340">
                      <a:extLst>
                        <a:ext uri="{FF2B5EF4-FFF2-40B4-BE49-F238E27FC236}">
                          <a16:creationId xmlns:a16="http://schemas.microsoft.com/office/drawing/2014/main" id="{B0628F7D-2E06-0828-2036-5DB90CD8F5A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2" name="Oval 341">
                      <a:extLst>
                        <a:ext uri="{FF2B5EF4-FFF2-40B4-BE49-F238E27FC236}">
                          <a16:creationId xmlns:a16="http://schemas.microsoft.com/office/drawing/2014/main" id="{FE7AA540-7B4D-3334-0C32-9AE75C52916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37" name="Snip Single Corner Rectangle 343">
                  <a:extLst>
                    <a:ext uri="{FF2B5EF4-FFF2-40B4-BE49-F238E27FC236}">
                      <a16:creationId xmlns:a16="http://schemas.microsoft.com/office/drawing/2014/main" id="{060EA452-DFCE-F69D-F931-A920E50E796E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641CF174-B965-D142-D4E4-A60572086873}"/>
                  </a:ext>
                </a:extLst>
              </p:cNvPr>
              <p:cNvGrpSpPr/>
              <p:nvPr/>
            </p:nvGrpSpPr>
            <p:grpSpPr>
              <a:xfrm>
                <a:off x="4508962" y="4588901"/>
                <a:ext cx="2266001" cy="361710"/>
                <a:chOff x="1327168" y="2651850"/>
                <a:chExt cx="2266001" cy="361710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FCCA318C-BC1F-D7FC-E18D-335FD2B58D9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327168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329" name="Group 328">
                    <a:extLst>
                      <a:ext uri="{FF2B5EF4-FFF2-40B4-BE49-F238E27FC236}">
                        <a16:creationId xmlns:a16="http://schemas.microsoft.com/office/drawing/2014/main" id="{0AD9120E-4925-166A-6512-67A97233639C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331" name="Snip and Round Single Corner Rectangle 337">
                      <a:extLst>
                        <a:ext uri="{FF2B5EF4-FFF2-40B4-BE49-F238E27FC236}">
                          <a16:creationId xmlns:a16="http://schemas.microsoft.com/office/drawing/2014/main" id="{49DDED20-8CF8-6FE1-325D-B7C91ACC1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298904D5-50F9-F6AE-FFDD-CA991C112C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333" name="Oval 332">
                        <a:extLst>
                          <a:ext uri="{FF2B5EF4-FFF2-40B4-BE49-F238E27FC236}">
                            <a16:creationId xmlns:a16="http://schemas.microsoft.com/office/drawing/2014/main" id="{11693C45-04D0-87C8-F3A7-9B47C590B6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Oval 333">
                        <a:extLst>
                          <a:ext uri="{FF2B5EF4-FFF2-40B4-BE49-F238E27FC236}">
                            <a16:creationId xmlns:a16="http://schemas.microsoft.com/office/drawing/2014/main" id="{D825F0E8-F872-8E96-090E-1026AD645D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" name="Oval 334">
                        <a:extLst>
                          <a:ext uri="{FF2B5EF4-FFF2-40B4-BE49-F238E27FC236}">
                            <a16:creationId xmlns:a16="http://schemas.microsoft.com/office/drawing/2014/main" id="{CB2C06D4-CC1F-D61D-A897-E24E3528A3A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30" name="Snip Single Corner Rectangle 336">
                    <a:extLst>
                      <a:ext uri="{FF2B5EF4-FFF2-40B4-BE49-F238E27FC236}">
                        <a16:creationId xmlns:a16="http://schemas.microsoft.com/office/drawing/2014/main" id="{9B146C9B-4396-1A33-D33A-44C17FDC5444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6D778B08-A022-ED45-E2C2-4E26090479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5889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322" name="Group 321">
                    <a:extLst>
                      <a:ext uri="{FF2B5EF4-FFF2-40B4-BE49-F238E27FC236}">
                        <a16:creationId xmlns:a16="http://schemas.microsoft.com/office/drawing/2014/main" id="{15FFCEDD-EA7C-223E-62E0-434BFE89132D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324" name="Snip and Round Single Corner Rectangle 330">
                      <a:extLst>
                        <a:ext uri="{FF2B5EF4-FFF2-40B4-BE49-F238E27FC236}">
                          <a16:creationId xmlns:a16="http://schemas.microsoft.com/office/drawing/2014/main" id="{828A80F2-A9D5-AE43-A808-D759A97A65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25" name="Group 324">
                      <a:extLst>
                        <a:ext uri="{FF2B5EF4-FFF2-40B4-BE49-F238E27FC236}">
                          <a16:creationId xmlns:a16="http://schemas.microsoft.com/office/drawing/2014/main" id="{D4764B53-A849-B3E4-D080-CC435ECB6C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326" name="Oval 325">
                        <a:extLst>
                          <a:ext uri="{FF2B5EF4-FFF2-40B4-BE49-F238E27FC236}">
                            <a16:creationId xmlns:a16="http://schemas.microsoft.com/office/drawing/2014/main" id="{79198183-FC44-EC91-47BE-78E8519A042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7" name="Oval 326">
                        <a:extLst>
                          <a:ext uri="{FF2B5EF4-FFF2-40B4-BE49-F238E27FC236}">
                            <a16:creationId xmlns:a16="http://schemas.microsoft.com/office/drawing/2014/main" id="{E1B4F65D-66A8-68B8-A5C4-BFE22F8CC32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" name="Oval 327">
                        <a:extLst>
                          <a:ext uri="{FF2B5EF4-FFF2-40B4-BE49-F238E27FC236}">
                            <a16:creationId xmlns:a16="http://schemas.microsoft.com/office/drawing/2014/main" id="{D8F41AD2-0567-A895-2C4C-8E75A02914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23" name="Snip Single Corner Rectangle 329">
                    <a:extLst>
                      <a:ext uri="{FF2B5EF4-FFF2-40B4-BE49-F238E27FC236}">
                        <a16:creationId xmlns:a16="http://schemas.microsoft.com/office/drawing/2014/main" id="{223EEB98-20E3-635C-3EF0-E129FC703E4B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C788B48C-BDD4-4C65-C86E-6940060713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3661" y="3021541"/>
              <a:ext cx="1097280" cy="361710"/>
              <a:chOff x="3952925" y="3510945"/>
              <a:chExt cx="1645920" cy="542565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E8DE5A97-DEF5-FAA4-CF69-DDB54680D652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313" name="Snip and Round Single Corner Rectangle 319">
                  <a:extLst>
                    <a:ext uri="{FF2B5EF4-FFF2-40B4-BE49-F238E27FC236}">
                      <a16:creationId xmlns:a16="http://schemas.microsoft.com/office/drawing/2014/main" id="{6453C3D0-327F-E618-438B-92493212AA67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EEDCF762-B709-6FD9-E6EA-9BD4BDB42111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F2C40343-A46F-CE14-2E32-A8F3FE4605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3E2EB2F0-A50D-DA38-9ED0-ACFA4D75BE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70E861A6-2FD6-76E8-E121-7E05A958F6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12" name="Snip Single Corner Rectangle 318">
                <a:extLst>
                  <a:ext uri="{FF2B5EF4-FFF2-40B4-BE49-F238E27FC236}">
                    <a16:creationId xmlns:a16="http://schemas.microsoft.com/office/drawing/2014/main" id="{D25CC58F-DFC6-E318-3F33-DCD49EA7EF82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C499B332-C7C9-F85D-3097-4256B3AC3C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66123" y="2614204"/>
              <a:ext cx="1097280" cy="361710"/>
              <a:chOff x="3952925" y="3510945"/>
              <a:chExt cx="1645920" cy="542565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AEBADFB5-BA00-F2A6-0B41-C4FE4370EC5F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306" name="Snip and Round Single Corner Rectangle 312">
                  <a:extLst>
                    <a:ext uri="{FF2B5EF4-FFF2-40B4-BE49-F238E27FC236}">
                      <a16:creationId xmlns:a16="http://schemas.microsoft.com/office/drawing/2014/main" id="{ED031B71-B50B-0BA2-8A95-A3A08F97FA0D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00B05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9DE577D2-B184-FF94-D2B0-3A1239FFE693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6529017E-DBB6-D7F1-C498-4812F7F924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>
                    <a:extLst>
                      <a:ext uri="{FF2B5EF4-FFF2-40B4-BE49-F238E27FC236}">
                        <a16:creationId xmlns:a16="http://schemas.microsoft.com/office/drawing/2014/main" id="{A6A99D32-5C2E-388E-FA5D-5BEA419A75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9624AAC4-5AAB-971D-36C4-0570820B07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05" name="Snip Single Corner Rectangle 311">
                <a:extLst>
                  <a:ext uri="{FF2B5EF4-FFF2-40B4-BE49-F238E27FC236}">
                    <a16:creationId xmlns:a16="http://schemas.microsoft.com/office/drawing/2014/main" id="{25A55E87-B2D3-9D54-7999-760713256B8F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3A796291-62FB-E852-F9C1-F2AC499278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85025" y="2612482"/>
              <a:ext cx="1097280" cy="361710"/>
              <a:chOff x="3952925" y="3510945"/>
              <a:chExt cx="1645920" cy="542565"/>
            </a:xfrm>
          </p:grpSpPr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3B9582B6-EF32-B827-8A95-4A9317D20886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299" name="Snip and Round Single Corner Rectangle 305">
                  <a:extLst>
                    <a:ext uri="{FF2B5EF4-FFF2-40B4-BE49-F238E27FC236}">
                      <a16:creationId xmlns:a16="http://schemas.microsoft.com/office/drawing/2014/main" id="{ECE0327D-5AF8-4F7C-2E4F-A7D94AECEC67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2423DA0B-6CB8-26E7-E3F4-856651BA7A80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CA0E0B98-F7C8-0FDD-27DE-A6AAB88B02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29503891-4646-7800-927C-40770671D5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F8CCFA77-6069-8ECC-DDFF-85045426FE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98" name="Snip Single Corner Rectangle 304">
                <a:extLst>
                  <a:ext uri="{FF2B5EF4-FFF2-40B4-BE49-F238E27FC236}">
                    <a16:creationId xmlns:a16="http://schemas.microsoft.com/office/drawing/2014/main" id="{AF511DB0-B653-122C-4334-38427F6892DD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7" name="TextBox 356">
            <a:extLst>
              <a:ext uri="{FF2B5EF4-FFF2-40B4-BE49-F238E27FC236}">
                <a16:creationId xmlns:a16="http://schemas.microsoft.com/office/drawing/2014/main" id="{4B829AEA-E227-8A91-482D-7FE4DE81D69E}"/>
              </a:ext>
            </a:extLst>
          </p:cNvPr>
          <p:cNvSpPr txBox="1"/>
          <p:nvPr/>
        </p:nvSpPr>
        <p:spPr>
          <a:xfrm>
            <a:off x="7046895" y="390859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sym typeface="Symbol" panose="05050102010706020507" pitchFamily="18" charset="2"/>
              </a:rPr>
              <a:t>(5)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20C1D07D-08BF-429B-211E-CFCE095BFBCD}"/>
              </a:ext>
            </a:extLst>
          </p:cNvPr>
          <p:cNvGrpSpPr>
            <a:grpSpLocks noChangeAspect="1"/>
          </p:cNvGrpSpPr>
          <p:nvPr/>
        </p:nvGrpSpPr>
        <p:grpSpPr>
          <a:xfrm>
            <a:off x="7817023" y="4357638"/>
            <a:ext cx="2103120" cy="725846"/>
            <a:chOff x="5328018" y="2908726"/>
            <a:chExt cx="3427137" cy="1182803"/>
          </a:xfrm>
        </p:grpSpPr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8FE6A2AE-FBFC-2311-458F-13F79AC61A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57875" y="3318564"/>
              <a:ext cx="1097280" cy="361710"/>
              <a:chOff x="3952925" y="3510945"/>
              <a:chExt cx="1645920" cy="542565"/>
            </a:xfrm>
          </p:grpSpPr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C3A0142F-6595-F245-F882-57F8C088C4BA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421" name="Snip and Round Single Corner Rectangle 430">
                  <a:extLst>
                    <a:ext uri="{FF2B5EF4-FFF2-40B4-BE49-F238E27FC236}">
                      <a16:creationId xmlns:a16="http://schemas.microsoft.com/office/drawing/2014/main" id="{7D76949B-0E4F-CF6A-15AB-D98420A52ADA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00B05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1D052712-3FDE-F289-1F8E-3663E21E00A1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33693798-22C3-0EA4-7491-CFD550BC1C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D60F4084-2D2A-14DD-0572-6519BF34E6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70EE998C-B718-57EC-D85E-42BB6640C1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20" name="Snip Single Corner Rectangle 429">
                <a:extLst>
                  <a:ext uri="{FF2B5EF4-FFF2-40B4-BE49-F238E27FC236}">
                    <a16:creationId xmlns:a16="http://schemas.microsoft.com/office/drawing/2014/main" id="{A5011F3F-5F9C-DF14-0A5E-8B3B81BD3345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1BFA126F-A4D3-069D-C69A-37F4128BB2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08083" y="3729819"/>
              <a:ext cx="1097280" cy="361710"/>
              <a:chOff x="3952925" y="3510945"/>
              <a:chExt cx="1645920" cy="542565"/>
            </a:xfrm>
          </p:grpSpPr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E841B125-B011-C470-ED5A-D93EF44E3B48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414" name="Snip and Round Single Corner Rectangle 423">
                  <a:extLst>
                    <a:ext uri="{FF2B5EF4-FFF2-40B4-BE49-F238E27FC236}">
                      <a16:creationId xmlns:a16="http://schemas.microsoft.com/office/drawing/2014/main" id="{E040FA0F-D38A-E3CC-D349-E6CF688F5A5C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D02109C3-A7E6-2B5E-A662-A73BFE79B8C8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416" name="Oval 415">
                    <a:extLst>
                      <a:ext uri="{FF2B5EF4-FFF2-40B4-BE49-F238E27FC236}">
                        <a16:creationId xmlns:a16="http://schemas.microsoft.com/office/drawing/2014/main" id="{430A4075-0F52-C759-F737-6BED92F1AA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061E5AA5-790B-2E7B-5CA7-1575CD97F0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80ECBDEB-0B20-94BD-8C77-1685728CBA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13" name="Snip Single Corner Rectangle 422">
                <a:extLst>
                  <a:ext uri="{FF2B5EF4-FFF2-40B4-BE49-F238E27FC236}">
                    <a16:creationId xmlns:a16="http://schemas.microsoft.com/office/drawing/2014/main" id="{C7A96293-2D65-055C-CC70-274BD7C75B97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5132468F-73FD-913D-BCB9-6A5B751A4F85}"/>
                </a:ext>
              </a:extLst>
            </p:cNvPr>
            <p:cNvGrpSpPr/>
            <p:nvPr/>
          </p:nvGrpSpPr>
          <p:grpSpPr>
            <a:xfrm>
              <a:off x="5328018" y="2908726"/>
              <a:ext cx="3427137" cy="362915"/>
              <a:chOff x="4508962" y="4587696"/>
              <a:chExt cx="3427137" cy="362915"/>
            </a:xfrm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85792DD9-6F29-345F-9F56-7990E924BA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38819" y="4587696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FDEB08A9-4B64-B4C3-908B-EE8C32AE5E25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407" name="Snip and Round Single Corner Rectangle 416">
                    <a:extLst>
                      <a:ext uri="{FF2B5EF4-FFF2-40B4-BE49-F238E27FC236}">
                        <a16:creationId xmlns:a16="http://schemas.microsoft.com/office/drawing/2014/main" id="{6A8E0C3C-6D8C-9EC8-E615-90036B471ECB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6E7234FD-B52D-B5AC-5AF9-B50D598DA557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409" name="Oval 408">
                      <a:extLst>
                        <a:ext uri="{FF2B5EF4-FFF2-40B4-BE49-F238E27FC236}">
                          <a16:creationId xmlns:a16="http://schemas.microsoft.com/office/drawing/2014/main" id="{32DEB284-DEDC-1C6D-2CA9-1330D47547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Oval 409">
                      <a:extLst>
                        <a:ext uri="{FF2B5EF4-FFF2-40B4-BE49-F238E27FC236}">
                          <a16:creationId xmlns:a16="http://schemas.microsoft.com/office/drawing/2014/main" id="{3E3B7172-B391-3D5F-652E-A338F4CD72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Oval 410">
                      <a:extLst>
                        <a:ext uri="{FF2B5EF4-FFF2-40B4-BE49-F238E27FC236}">
                          <a16:creationId xmlns:a16="http://schemas.microsoft.com/office/drawing/2014/main" id="{32950B9A-17C4-A219-C5B2-EB364039F49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06" name="Snip Single Corner Rectangle 415">
                  <a:extLst>
                    <a:ext uri="{FF2B5EF4-FFF2-40B4-BE49-F238E27FC236}">
                      <a16:creationId xmlns:a16="http://schemas.microsoft.com/office/drawing/2014/main" id="{80141034-1A15-587C-E664-DFEA5E0DF6F8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AC88647D-D6AE-771A-1BB5-A8414EB7584D}"/>
                  </a:ext>
                </a:extLst>
              </p:cNvPr>
              <p:cNvGrpSpPr/>
              <p:nvPr/>
            </p:nvGrpSpPr>
            <p:grpSpPr>
              <a:xfrm>
                <a:off x="4508962" y="4588901"/>
                <a:ext cx="2266001" cy="361710"/>
                <a:chOff x="1327168" y="2651850"/>
                <a:chExt cx="2266001" cy="361710"/>
              </a:xfrm>
            </p:grpSpPr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5B4DEEA5-2664-0DE2-2E09-87C1630887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327168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2342F6CC-8C88-6639-A62E-8D1379F5CE42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400" name="Snip and Round Single Corner Rectangle 409">
                      <a:extLst>
                        <a:ext uri="{FF2B5EF4-FFF2-40B4-BE49-F238E27FC236}">
                          <a16:creationId xmlns:a16="http://schemas.microsoft.com/office/drawing/2014/main" id="{6AAF896B-FD2D-1D79-E9D7-58C023BD40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F018440D-F2E4-F1DF-79D6-A1EA19FFEF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402" name="Oval 401">
                        <a:extLst>
                          <a:ext uri="{FF2B5EF4-FFF2-40B4-BE49-F238E27FC236}">
                            <a16:creationId xmlns:a16="http://schemas.microsoft.com/office/drawing/2014/main" id="{DE4E0ADC-B29A-B1E4-3E66-A1586B88BF7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3" name="Oval 402">
                        <a:extLst>
                          <a:ext uri="{FF2B5EF4-FFF2-40B4-BE49-F238E27FC236}">
                            <a16:creationId xmlns:a16="http://schemas.microsoft.com/office/drawing/2014/main" id="{A55C910E-DABF-D9CF-9657-0934D673C93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4" name="Oval 403">
                        <a:extLst>
                          <a:ext uri="{FF2B5EF4-FFF2-40B4-BE49-F238E27FC236}">
                            <a16:creationId xmlns:a16="http://schemas.microsoft.com/office/drawing/2014/main" id="{B4F1ABE6-DE7A-EC8B-AAD6-8ADDF9F7200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99" name="Snip Single Corner Rectangle 408">
                    <a:extLst>
                      <a:ext uri="{FF2B5EF4-FFF2-40B4-BE49-F238E27FC236}">
                        <a16:creationId xmlns:a16="http://schemas.microsoft.com/office/drawing/2014/main" id="{B408BD68-A9AE-2738-4025-BF38D8CCB9CE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9DF5D148-263F-A83E-9517-AA59F8DF160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5889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3745B6F1-2C7C-6503-1EBF-60FA96B22282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393" name="Snip and Round Single Corner Rectangle 402">
                      <a:extLst>
                        <a:ext uri="{FF2B5EF4-FFF2-40B4-BE49-F238E27FC236}">
                          <a16:creationId xmlns:a16="http://schemas.microsoft.com/office/drawing/2014/main" id="{7E977137-7E0E-77EA-AB18-E1C0A68FB9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94" name="Group 393">
                      <a:extLst>
                        <a:ext uri="{FF2B5EF4-FFF2-40B4-BE49-F238E27FC236}">
                          <a16:creationId xmlns:a16="http://schemas.microsoft.com/office/drawing/2014/main" id="{7B59212E-7A28-F047-E6BA-C277EA5964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395" name="Oval 394">
                        <a:extLst>
                          <a:ext uri="{FF2B5EF4-FFF2-40B4-BE49-F238E27FC236}">
                            <a16:creationId xmlns:a16="http://schemas.microsoft.com/office/drawing/2014/main" id="{4B68EA54-5903-7146-1A3B-9750D4566FC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" name="Oval 395">
                        <a:extLst>
                          <a:ext uri="{FF2B5EF4-FFF2-40B4-BE49-F238E27FC236}">
                            <a16:creationId xmlns:a16="http://schemas.microsoft.com/office/drawing/2014/main" id="{062E2FAA-ADD1-3A3B-A14A-F1344945B62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Oval 396">
                        <a:extLst>
                          <a:ext uri="{FF2B5EF4-FFF2-40B4-BE49-F238E27FC236}">
                            <a16:creationId xmlns:a16="http://schemas.microsoft.com/office/drawing/2014/main" id="{ED3636F7-5B18-1AB4-A146-9866BB544C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92" name="Snip Single Corner Rectangle 401">
                    <a:extLst>
                      <a:ext uri="{FF2B5EF4-FFF2-40B4-BE49-F238E27FC236}">
                        <a16:creationId xmlns:a16="http://schemas.microsoft.com/office/drawing/2014/main" id="{4FA0F7CC-20AA-8F0E-8106-199C98651F47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A92B4A7A-A387-0469-164E-2E7D89301F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55556" y="3721893"/>
              <a:ext cx="1097280" cy="361710"/>
              <a:chOff x="3952925" y="3510945"/>
              <a:chExt cx="1645920" cy="542565"/>
            </a:xfrm>
          </p:grpSpPr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6F3AFE99-1615-1BA9-5987-86FDA25E0798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382" name="Snip and Round Single Corner Rectangle 391">
                  <a:extLst>
                    <a:ext uri="{FF2B5EF4-FFF2-40B4-BE49-F238E27FC236}">
                      <a16:creationId xmlns:a16="http://schemas.microsoft.com/office/drawing/2014/main" id="{E5953A0F-2C4D-2B81-F812-AE79743653B3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E4688597-5A46-6430-0336-50A4F302852A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C7ED3C62-D612-3224-0A33-41EC838784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2D2FC747-C788-472D-8EFC-0110D1638C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Oval 385">
                    <a:extLst>
                      <a:ext uri="{FF2B5EF4-FFF2-40B4-BE49-F238E27FC236}">
                        <a16:creationId xmlns:a16="http://schemas.microsoft.com/office/drawing/2014/main" id="{671A7DE7-CCDD-4E3B-CAC9-E35FE23410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1" name="Snip Single Corner Rectangle 390">
                <a:extLst>
                  <a:ext uri="{FF2B5EF4-FFF2-40B4-BE49-F238E27FC236}">
                    <a16:creationId xmlns:a16="http://schemas.microsoft.com/office/drawing/2014/main" id="{EDCF3EA9-C08D-DFFB-062E-B56D0DEB00C1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974DFFE-99DA-8354-F278-D5192F9ADBEE}"/>
                </a:ext>
              </a:extLst>
            </p:cNvPr>
            <p:cNvGrpSpPr/>
            <p:nvPr/>
          </p:nvGrpSpPr>
          <p:grpSpPr>
            <a:xfrm>
              <a:off x="5328018" y="3314556"/>
              <a:ext cx="2266001" cy="361710"/>
              <a:chOff x="1327168" y="2651850"/>
              <a:chExt cx="2266001" cy="3617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440C2D70-3507-F443-849F-2CF944343CC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27168" y="2651850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A38958A9-FF82-D845-703F-581F56726087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375" name="Snip and Round Single Corner Rectangle 384">
                    <a:extLst>
                      <a:ext uri="{FF2B5EF4-FFF2-40B4-BE49-F238E27FC236}">
                        <a16:creationId xmlns:a16="http://schemas.microsoft.com/office/drawing/2014/main" id="{2934E35D-EDBB-F8D5-C866-B12367A187EC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76" name="Group 375">
                    <a:extLst>
                      <a:ext uri="{FF2B5EF4-FFF2-40B4-BE49-F238E27FC236}">
                        <a16:creationId xmlns:a16="http://schemas.microsoft.com/office/drawing/2014/main" id="{71BBF9C3-6C30-DF65-5EA3-AB37A294B98D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377" name="Oval 376">
                      <a:extLst>
                        <a:ext uri="{FF2B5EF4-FFF2-40B4-BE49-F238E27FC236}">
                          <a16:creationId xmlns:a16="http://schemas.microsoft.com/office/drawing/2014/main" id="{3BB1D44D-A1E7-B652-FA1E-5A3A4BB34A4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8" name="Oval 377">
                      <a:extLst>
                        <a:ext uri="{FF2B5EF4-FFF2-40B4-BE49-F238E27FC236}">
                          <a16:creationId xmlns:a16="http://schemas.microsoft.com/office/drawing/2014/main" id="{A5D91381-B007-B681-C4FA-B9F96571EE6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Oval 378">
                      <a:extLst>
                        <a:ext uri="{FF2B5EF4-FFF2-40B4-BE49-F238E27FC236}">
                          <a16:creationId xmlns:a16="http://schemas.microsoft.com/office/drawing/2014/main" id="{24CF3A1E-E7EB-7415-2BD8-832A058530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74" name="Snip Single Corner Rectangle 383">
                  <a:extLst>
                    <a:ext uri="{FF2B5EF4-FFF2-40B4-BE49-F238E27FC236}">
                      <a16:creationId xmlns:a16="http://schemas.microsoft.com/office/drawing/2014/main" id="{A984E638-BACF-7E1B-754E-0FEF0884C8F5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5442E74D-2A68-B8F8-5F7E-7A7A466F01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5889" y="2651850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B3C8EBC4-4D01-220C-2070-EB29A1F02944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368" name="Snip and Round Single Corner Rectangle 377">
                    <a:extLst>
                      <a:ext uri="{FF2B5EF4-FFF2-40B4-BE49-F238E27FC236}">
                        <a16:creationId xmlns:a16="http://schemas.microsoft.com/office/drawing/2014/main" id="{D3319B3F-22DD-0FDA-F597-88B64FB3254A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59BD254B-9819-8EAF-D864-805DC24CCFF7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370" name="Oval 369">
                      <a:extLst>
                        <a:ext uri="{FF2B5EF4-FFF2-40B4-BE49-F238E27FC236}">
                          <a16:creationId xmlns:a16="http://schemas.microsoft.com/office/drawing/2014/main" id="{F9C17E20-BE19-6FF1-B8F5-1DCE5BDFBF8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Oval 370">
                      <a:extLst>
                        <a:ext uri="{FF2B5EF4-FFF2-40B4-BE49-F238E27FC236}">
                          <a16:creationId xmlns:a16="http://schemas.microsoft.com/office/drawing/2014/main" id="{8F5963C0-091F-0CA8-7604-A505BEB285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2" name="Oval 371">
                      <a:extLst>
                        <a:ext uri="{FF2B5EF4-FFF2-40B4-BE49-F238E27FC236}">
                          <a16:creationId xmlns:a16="http://schemas.microsoft.com/office/drawing/2014/main" id="{61804143-7ECC-D553-4F60-A2DBE3896B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67" name="Snip Single Corner Rectangle 376">
                  <a:extLst>
                    <a:ext uri="{FF2B5EF4-FFF2-40B4-BE49-F238E27FC236}">
                      <a16:creationId xmlns:a16="http://schemas.microsoft.com/office/drawing/2014/main" id="{3756E386-7E5A-C1EA-8319-077A6E8DADE6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EA1A15C6-D99E-E9D9-C989-ACB72F7E8EB1}"/>
              </a:ext>
            </a:extLst>
          </p:cNvPr>
          <p:cNvCxnSpPr/>
          <p:nvPr/>
        </p:nvCxnSpPr>
        <p:spPr>
          <a:xfrm>
            <a:off x="8258694" y="3875007"/>
            <a:ext cx="0" cy="457200"/>
          </a:xfrm>
          <a:prstGeom prst="straightConnector1">
            <a:avLst/>
          </a:prstGeom>
          <a:ln w="38100">
            <a:gradFill>
              <a:gsLst>
                <a:gs pos="0">
                  <a:srgbClr val="FF0000"/>
                </a:gs>
                <a:gs pos="0">
                  <a:srgbClr val="FF0000"/>
                </a:gs>
                <a:gs pos="10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7" name="chart">
            <a:extLst>
              <a:ext uri="{FF2B5EF4-FFF2-40B4-BE49-F238E27FC236}">
                <a16:creationId xmlns:a16="http://schemas.microsoft.com/office/drawing/2014/main" id="{B2871A94-2C6B-E9D5-3653-F920E4BB5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124" y="3998184"/>
            <a:ext cx="499915" cy="310923"/>
          </a:xfrm>
          <a:prstGeom prst="rect">
            <a:avLst/>
          </a:prstGeom>
        </p:spPr>
      </p:pic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CCA275E4-EC08-34E6-7B3D-2771DBC9435D}"/>
              </a:ext>
            </a:extLst>
          </p:cNvPr>
          <p:cNvCxnSpPr/>
          <p:nvPr/>
        </p:nvCxnSpPr>
        <p:spPr>
          <a:xfrm flipV="1">
            <a:off x="8892407" y="3838514"/>
            <a:ext cx="0" cy="457200"/>
          </a:xfrm>
          <a:prstGeom prst="straightConnector1">
            <a:avLst/>
          </a:prstGeom>
          <a:ln w="38100"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FF14185E-2C8D-9F9D-98B6-F9C93D207B87}"/>
                  </a:ext>
                </a:extLst>
              </p:cNvPr>
              <p:cNvSpPr/>
              <p:nvPr/>
            </p:nvSpPr>
            <p:spPr>
              <a:xfrm>
                <a:off x="8919485" y="3893093"/>
                <a:ext cx="690958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FF14185E-2C8D-9F9D-98B6-F9C93D207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485" y="3893093"/>
                <a:ext cx="690958" cy="396006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" name="TextBox 429">
            <a:extLst>
              <a:ext uri="{FF2B5EF4-FFF2-40B4-BE49-F238E27FC236}">
                <a16:creationId xmlns:a16="http://schemas.microsoft.com/office/drawing/2014/main" id="{EC9EC7DB-C5A8-AD01-4C5A-FEE1F42A6249}"/>
              </a:ext>
            </a:extLst>
          </p:cNvPr>
          <p:cNvSpPr txBox="1"/>
          <p:nvPr/>
        </p:nvSpPr>
        <p:spPr>
          <a:xfrm>
            <a:off x="7960586" y="499854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sym typeface="Symbol" panose="05050102010706020507" pitchFamily="18" charset="2"/>
              </a:rPr>
              <a:t>(6)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879A0A5D-76C8-9F2F-F1B7-AE17F22BFA40}"/>
              </a:ext>
            </a:extLst>
          </p:cNvPr>
          <p:cNvGrpSpPr>
            <a:grpSpLocks noChangeAspect="1"/>
          </p:cNvGrpSpPr>
          <p:nvPr/>
        </p:nvGrpSpPr>
        <p:grpSpPr>
          <a:xfrm>
            <a:off x="9713391" y="5990351"/>
            <a:ext cx="2377440" cy="815025"/>
            <a:chOff x="7596280" y="4210879"/>
            <a:chExt cx="3427137" cy="1174877"/>
          </a:xfrm>
        </p:grpSpPr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0DC4B18B-959C-D81B-614F-7571D0CAD4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91780" y="5018819"/>
              <a:ext cx="1097280" cy="361710"/>
              <a:chOff x="3952925" y="3510945"/>
              <a:chExt cx="1645920" cy="542565"/>
            </a:xfrm>
          </p:grpSpPr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123054A1-039A-FB72-3E54-9E8D753C2358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494" name="Snip and Round Single Corner Rectangle 503">
                  <a:extLst>
                    <a:ext uri="{FF2B5EF4-FFF2-40B4-BE49-F238E27FC236}">
                      <a16:creationId xmlns:a16="http://schemas.microsoft.com/office/drawing/2014/main" id="{66BC9AA4-4214-82D4-C139-DA739C0854A3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00B05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5" name="Group 494">
                  <a:extLst>
                    <a:ext uri="{FF2B5EF4-FFF2-40B4-BE49-F238E27FC236}">
                      <a16:creationId xmlns:a16="http://schemas.microsoft.com/office/drawing/2014/main" id="{2226D9FE-FC4E-57DB-66D4-38C95BD22124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5B057E92-D36E-8365-6333-2CF53ED7CC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Oval 496">
                    <a:extLst>
                      <a:ext uri="{FF2B5EF4-FFF2-40B4-BE49-F238E27FC236}">
                        <a16:creationId xmlns:a16="http://schemas.microsoft.com/office/drawing/2014/main" id="{A83041AD-3FC5-6BC1-6843-5215E13F7D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37E93C92-DC40-1EB8-20C9-EAFD5D34C1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93" name="Snip Single Corner Rectangle 502">
                <a:extLst>
                  <a:ext uri="{FF2B5EF4-FFF2-40B4-BE49-F238E27FC236}">
                    <a16:creationId xmlns:a16="http://schemas.microsoft.com/office/drawing/2014/main" id="{A44FE5B0-CE38-F4B4-2C9D-652A48734D2A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6DE098B8-1674-EFF4-0C83-52C5414036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6137" y="4620717"/>
              <a:ext cx="1097280" cy="361710"/>
              <a:chOff x="3952925" y="3510945"/>
              <a:chExt cx="1645920" cy="542565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AD33D945-F733-04A7-3FF5-BA5ACBA74E23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487" name="Snip and Round Single Corner Rectangle 496">
                  <a:extLst>
                    <a:ext uri="{FF2B5EF4-FFF2-40B4-BE49-F238E27FC236}">
                      <a16:creationId xmlns:a16="http://schemas.microsoft.com/office/drawing/2014/main" id="{F2BE19B9-046B-FACF-BD5A-FE3C4AEBDF0F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00B05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E77C1BD5-0721-7E06-5E20-9CC15DECE1B8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489" name="Oval 488">
                    <a:extLst>
                      <a:ext uri="{FF2B5EF4-FFF2-40B4-BE49-F238E27FC236}">
                        <a16:creationId xmlns:a16="http://schemas.microsoft.com/office/drawing/2014/main" id="{16A1BBAF-E867-CCB6-01E4-D9A8035F34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4C38476B-E945-6057-494A-9726493884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490">
                    <a:extLst>
                      <a:ext uri="{FF2B5EF4-FFF2-40B4-BE49-F238E27FC236}">
                        <a16:creationId xmlns:a16="http://schemas.microsoft.com/office/drawing/2014/main" id="{63F2663E-59F1-E763-028B-300042E92C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86" name="Snip Single Corner Rectangle 495">
                <a:extLst>
                  <a:ext uri="{FF2B5EF4-FFF2-40B4-BE49-F238E27FC236}">
                    <a16:creationId xmlns:a16="http://schemas.microsoft.com/office/drawing/2014/main" id="{71A223AE-823C-5CE3-CD2A-9C01B6A75778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987C1420-A9D0-CEEC-3681-D49CACAE0533}"/>
                </a:ext>
              </a:extLst>
            </p:cNvPr>
            <p:cNvGrpSpPr/>
            <p:nvPr/>
          </p:nvGrpSpPr>
          <p:grpSpPr>
            <a:xfrm>
              <a:off x="7596280" y="4210879"/>
              <a:ext cx="3427137" cy="362915"/>
              <a:chOff x="4508962" y="4587696"/>
              <a:chExt cx="3427137" cy="362915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BD01C05F-8FC2-5B36-F0B7-C9878D16AA0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38819" y="4587696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0176EA2D-54B0-0E76-F1DF-D17C82630F3E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480" name="Snip and Round Single Corner Rectangle 489">
                    <a:extLst>
                      <a:ext uri="{FF2B5EF4-FFF2-40B4-BE49-F238E27FC236}">
                        <a16:creationId xmlns:a16="http://schemas.microsoft.com/office/drawing/2014/main" id="{57E4B302-D850-8E46-6883-5239DE23E90E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1CB7011E-C58E-278C-2923-02E1C57FC7DE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482" name="Oval 481">
                      <a:extLst>
                        <a:ext uri="{FF2B5EF4-FFF2-40B4-BE49-F238E27FC236}">
                          <a16:creationId xmlns:a16="http://schemas.microsoft.com/office/drawing/2014/main" id="{A728DF94-BFA8-5634-F75A-B25A06E40ED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3" name="Oval 482">
                      <a:extLst>
                        <a:ext uri="{FF2B5EF4-FFF2-40B4-BE49-F238E27FC236}">
                          <a16:creationId xmlns:a16="http://schemas.microsoft.com/office/drawing/2014/main" id="{B28B84DB-6EF8-A104-115E-2A6E2C628C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Oval 483">
                      <a:extLst>
                        <a:ext uri="{FF2B5EF4-FFF2-40B4-BE49-F238E27FC236}">
                          <a16:creationId xmlns:a16="http://schemas.microsoft.com/office/drawing/2014/main" id="{46D1C9AF-49C2-4F0D-7F6C-87DDDF00C9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79" name="Snip Single Corner Rectangle 488">
                  <a:extLst>
                    <a:ext uri="{FF2B5EF4-FFF2-40B4-BE49-F238E27FC236}">
                      <a16:creationId xmlns:a16="http://schemas.microsoft.com/office/drawing/2014/main" id="{289CA9E6-798A-A8A2-6B3D-730743DAF985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A05CBCE1-A3B8-37BB-3B92-761A5F6891E8}"/>
                  </a:ext>
                </a:extLst>
              </p:cNvPr>
              <p:cNvGrpSpPr/>
              <p:nvPr/>
            </p:nvGrpSpPr>
            <p:grpSpPr>
              <a:xfrm>
                <a:off x="4508962" y="4588901"/>
                <a:ext cx="2266001" cy="361710"/>
                <a:chOff x="1327168" y="2651850"/>
                <a:chExt cx="2266001" cy="361710"/>
              </a:xfrm>
            </p:grpSpPr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4B9E0A89-3656-5BDB-766E-7CD73C3FEAC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327168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471" name="Group 470">
                    <a:extLst>
                      <a:ext uri="{FF2B5EF4-FFF2-40B4-BE49-F238E27FC236}">
                        <a16:creationId xmlns:a16="http://schemas.microsoft.com/office/drawing/2014/main" id="{B38236ED-608D-AC12-F905-AD34336025D2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473" name="Snip and Round Single Corner Rectangle 482">
                      <a:extLst>
                        <a:ext uri="{FF2B5EF4-FFF2-40B4-BE49-F238E27FC236}">
                          <a16:creationId xmlns:a16="http://schemas.microsoft.com/office/drawing/2014/main" id="{D87C3F4E-9805-05C5-642D-F342A35F0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74" name="Group 473">
                      <a:extLst>
                        <a:ext uri="{FF2B5EF4-FFF2-40B4-BE49-F238E27FC236}">
                          <a16:creationId xmlns:a16="http://schemas.microsoft.com/office/drawing/2014/main" id="{612D2F2D-E809-53B0-FEE3-64FE4170EB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475" name="Oval 474">
                        <a:extLst>
                          <a:ext uri="{FF2B5EF4-FFF2-40B4-BE49-F238E27FC236}">
                            <a16:creationId xmlns:a16="http://schemas.microsoft.com/office/drawing/2014/main" id="{E64AE8A5-F25B-1A72-B75D-E428E0686B2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" name="Oval 475">
                        <a:extLst>
                          <a:ext uri="{FF2B5EF4-FFF2-40B4-BE49-F238E27FC236}">
                            <a16:creationId xmlns:a16="http://schemas.microsoft.com/office/drawing/2014/main" id="{CCD9CD95-762A-C0BB-20D8-5254E2F97F1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7" name="Oval 476">
                        <a:extLst>
                          <a:ext uri="{FF2B5EF4-FFF2-40B4-BE49-F238E27FC236}">
                            <a16:creationId xmlns:a16="http://schemas.microsoft.com/office/drawing/2014/main" id="{9660CDF0-433E-76D8-8D43-112EFC2EEF7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472" name="Snip Single Corner Rectangle 481">
                    <a:extLst>
                      <a:ext uri="{FF2B5EF4-FFF2-40B4-BE49-F238E27FC236}">
                        <a16:creationId xmlns:a16="http://schemas.microsoft.com/office/drawing/2014/main" id="{F392F3FE-88A2-FC84-CA2A-F5AD9D02BE78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9A534589-50D1-1047-8425-E28C19E4A6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5889" y="2651850"/>
                  <a:ext cx="1097280" cy="361710"/>
                  <a:chOff x="3952925" y="3510945"/>
                  <a:chExt cx="1645920" cy="542565"/>
                </a:xfrm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E90D0477-3A9A-66F5-DBBF-A69B8FC66C00}"/>
                      </a:ext>
                    </a:extLst>
                  </p:cNvPr>
                  <p:cNvGrpSpPr/>
                  <p:nvPr/>
                </p:nvGrpSpPr>
                <p:grpSpPr>
                  <a:xfrm>
                    <a:off x="3952925" y="3510945"/>
                    <a:ext cx="1591795" cy="542565"/>
                    <a:chOff x="3952925" y="3501892"/>
                    <a:chExt cx="1591795" cy="542565"/>
                  </a:xfrm>
                </p:grpSpPr>
                <p:sp>
                  <p:nvSpPr>
                    <p:cNvPr id="466" name="Snip and Round Single Corner Rectangle 475">
                      <a:extLst>
                        <a:ext uri="{FF2B5EF4-FFF2-40B4-BE49-F238E27FC236}">
                          <a16:creationId xmlns:a16="http://schemas.microsoft.com/office/drawing/2014/main" id="{D20FA416-9C39-8764-3B62-B8724E18F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925" y="3501892"/>
                      <a:ext cx="1318636" cy="384170"/>
                    </a:xfrm>
                    <a:prstGeom prst="snipRoundRect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7" name="Group 466">
                      <a:extLst>
                        <a:ext uri="{FF2B5EF4-FFF2-40B4-BE49-F238E27FC236}">
                          <a16:creationId xmlns:a16="http://schemas.microsoft.com/office/drawing/2014/main" id="{7813707E-EBFB-B47B-633A-C5E8097653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7091" y="3899096"/>
                      <a:ext cx="1507629" cy="145361"/>
                      <a:chOff x="4536702" y="1901619"/>
                      <a:chExt cx="1896756" cy="182880"/>
                    </a:xfrm>
                    <a:noFill/>
                  </p:grpSpPr>
                  <p:sp>
                    <p:nvSpPr>
                      <p:cNvPr id="468" name="Oval 467">
                        <a:extLst>
                          <a:ext uri="{FF2B5EF4-FFF2-40B4-BE49-F238E27FC236}">
                            <a16:creationId xmlns:a16="http://schemas.microsoft.com/office/drawing/2014/main" id="{35036197-113B-1B92-77D1-CF333C3C27A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536702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9" name="Oval 468">
                        <a:extLst>
                          <a:ext uri="{FF2B5EF4-FFF2-40B4-BE49-F238E27FC236}">
                            <a16:creationId xmlns:a16="http://schemas.microsoft.com/office/drawing/2014/main" id="{F7390C70-2F9D-ED1C-6311-A40B8C95B4B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22957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0" name="Oval 469">
                        <a:extLst>
                          <a:ext uri="{FF2B5EF4-FFF2-40B4-BE49-F238E27FC236}">
                            <a16:creationId xmlns:a16="http://schemas.microsoft.com/office/drawing/2014/main" id="{35E5A9FA-C875-84BD-24DD-22A81ADAD43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50578" y="1901619"/>
                        <a:ext cx="182880" cy="182880"/>
                      </a:xfrm>
                      <a:prstGeom prst="ellipse">
                        <a:avLst/>
                      </a:prstGeom>
                      <a:grp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465" name="Snip Single Corner Rectangle 474">
                    <a:extLst>
                      <a:ext uri="{FF2B5EF4-FFF2-40B4-BE49-F238E27FC236}">
                        <a16:creationId xmlns:a16="http://schemas.microsoft.com/office/drawing/2014/main" id="{348BBE35-9B74-9118-F0B4-AD55D5A150FE}"/>
                      </a:ext>
                    </a:extLst>
                  </p:cNvPr>
                  <p:cNvSpPr/>
                  <p:nvPr/>
                </p:nvSpPr>
                <p:spPr>
                  <a:xfrm>
                    <a:off x="5282497" y="3636207"/>
                    <a:ext cx="316348" cy="255156"/>
                  </a:xfrm>
                  <a:prstGeom prst="snip1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EADC041B-8BC7-3298-560C-3071AA8962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23818" y="5024046"/>
              <a:ext cx="1097280" cy="361710"/>
              <a:chOff x="3952925" y="3510945"/>
              <a:chExt cx="1645920" cy="542565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97BEFF64-5743-71F1-AC04-AF47B32F6DC9}"/>
                  </a:ext>
                </a:extLst>
              </p:cNvPr>
              <p:cNvGrpSpPr/>
              <p:nvPr/>
            </p:nvGrpSpPr>
            <p:grpSpPr>
              <a:xfrm>
                <a:off x="3952925" y="3510945"/>
                <a:ext cx="1591795" cy="542565"/>
                <a:chOff x="3952925" y="3501892"/>
                <a:chExt cx="1591795" cy="542565"/>
              </a:xfrm>
            </p:grpSpPr>
            <p:sp>
              <p:nvSpPr>
                <p:cNvPr id="455" name="Snip and Round Single Corner Rectangle 464">
                  <a:extLst>
                    <a:ext uri="{FF2B5EF4-FFF2-40B4-BE49-F238E27FC236}">
                      <a16:creationId xmlns:a16="http://schemas.microsoft.com/office/drawing/2014/main" id="{2A26E1FB-478C-3F08-0E1D-C47ED3785B71}"/>
                    </a:ext>
                  </a:extLst>
                </p:cNvPr>
                <p:cNvSpPr/>
                <p:nvPr/>
              </p:nvSpPr>
              <p:spPr>
                <a:xfrm>
                  <a:off x="3952925" y="3501892"/>
                  <a:ext cx="1318636" cy="384170"/>
                </a:xfrm>
                <a:prstGeom prst="snipRound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30C9732-DA5E-CC56-B257-160D33BA9F2B}"/>
                    </a:ext>
                  </a:extLst>
                </p:cNvPr>
                <p:cNvGrpSpPr/>
                <p:nvPr/>
              </p:nvGrpSpPr>
              <p:grpSpPr>
                <a:xfrm>
                  <a:off x="4037091" y="3899096"/>
                  <a:ext cx="1507629" cy="145361"/>
                  <a:chOff x="4536702" y="1901619"/>
                  <a:chExt cx="1896756" cy="182880"/>
                </a:xfrm>
                <a:noFill/>
              </p:grpSpPr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2962EA9B-A877-B271-1201-E77B1C8E99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36702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Oval 457">
                    <a:extLst>
                      <a:ext uri="{FF2B5EF4-FFF2-40B4-BE49-F238E27FC236}">
                        <a16:creationId xmlns:a16="http://schemas.microsoft.com/office/drawing/2014/main" id="{EB7C8622-30A7-5FB4-2CD9-B8EF94BCDA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957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F8883615-72AE-4965-63C6-9E4B13E52B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50578" y="1901619"/>
                    <a:ext cx="182880" cy="18288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4" name="Snip Single Corner Rectangle 463">
                <a:extLst>
                  <a:ext uri="{FF2B5EF4-FFF2-40B4-BE49-F238E27FC236}">
                    <a16:creationId xmlns:a16="http://schemas.microsoft.com/office/drawing/2014/main" id="{58346C20-8BB3-DF67-E5DD-7170C26CF408}"/>
                  </a:ext>
                </a:extLst>
              </p:cNvPr>
              <p:cNvSpPr/>
              <p:nvPr/>
            </p:nvSpPr>
            <p:spPr>
              <a:xfrm>
                <a:off x="5282497" y="3636207"/>
                <a:ext cx="316348" cy="255156"/>
              </a:xfrm>
              <a:prstGeom prst="snip1Rect">
                <a:avLst>
                  <a:gd name="adj" fmla="val 5000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D823CD81-6050-8A62-A0ED-7B4967F90DF8}"/>
                </a:ext>
              </a:extLst>
            </p:cNvPr>
            <p:cNvGrpSpPr/>
            <p:nvPr/>
          </p:nvGrpSpPr>
          <p:grpSpPr>
            <a:xfrm>
              <a:off x="7596280" y="4616709"/>
              <a:ext cx="2266001" cy="361710"/>
              <a:chOff x="1327168" y="2651850"/>
              <a:chExt cx="2266001" cy="361710"/>
            </a:xfrm>
          </p:grpSpPr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0C69965D-DF5F-534D-1F59-ED9D1D27C9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27168" y="2651850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6138970A-3E48-F4F7-6A47-C22F43738B80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448" name="Snip and Round Single Corner Rectangle 457">
                    <a:extLst>
                      <a:ext uri="{FF2B5EF4-FFF2-40B4-BE49-F238E27FC236}">
                        <a16:creationId xmlns:a16="http://schemas.microsoft.com/office/drawing/2014/main" id="{B12D1333-9893-DFB4-25FC-49BA71CF1826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49" name="Group 448">
                    <a:extLst>
                      <a:ext uri="{FF2B5EF4-FFF2-40B4-BE49-F238E27FC236}">
                        <a16:creationId xmlns:a16="http://schemas.microsoft.com/office/drawing/2014/main" id="{61EFADED-D01F-D86B-7602-4A6FCE992ED0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450" name="Oval 449">
                      <a:extLst>
                        <a:ext uri="{FF2B5EF4-FFF2-40B4-BE49-F238E27FC236}">
                          <a16:creationId xmlns:a16="http://schemas.microsoft.com/office/drawing/2014/main" id="{C3FC214D-9FF4-12BF-55A0-C8C80522826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" name="Oval 450">
                      <a:extLst>
                        <a:ext uri="{FF2B5EF4-FFF2-40B4-BE49-F238E27FC236}">
                          <a16:creationId xmlns:a16="http://schemas.microsoft.com/office/drawing/2014/main" id="{5ACD2BA5-7785-EAD9-C142-44C42FBD0D7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Oval 451">
                      <a:extLst>
                        <a:ext uri="{FF2B5EF4-FFF2-40B4-BE49-F238E27FC236}">
                          <a16:creationId xmlns:a16="http://schemas.microsoft.com/office/drawing/2014/main" id="{DAB149FB-0566-F230-1511-3D89A32D892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47" name="Snip Single Corner Rectangle 456">
                  <a:extLst>
                    <a:ext uri="{FF2B5EF4-FFF2-40B4-BE49-F238E27FC236}">
                      <a16:creationId xmlns:a16="http://schemas.microsoft.com/office/drawing/2014/main" id="{5096BF45-53D8-0A2B-CECB-09D17E05C55F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B7D8B989-FE15-3FD1-9341-8C2C36A170A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5889" y="2651850"/>
                <a:ext cx="1097280" cy="361710"/>
                <a:chOff x="3952925" y="3510945"/>
                <a:chExt cx="1645920" cy="542565"/>
              </a:xfrm>
            </p:grpSpPr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639815F7-DC25-B613-8E04-C013C2D7952E}"/>
                    </a:ext>
                  </a:extLst>
                </p:cNvPr>
                <p:cNvGrpSpPr/>
                <p:nvPr/>
              </p:nvGrpSpPr>
              <p:grpSpPr>
                <a:xfrm>
                  <a:off x="3952925" y="3510945"/>
                  <a:ext cx="1591795" cy="542565"/>
                  <a:chOff x="3952925" y="3501892"/>
                  <a:chExt cx="1591795" cy="542565"/>
                </a:xfrm>
              </p:grpSpPr>
              <p:sp>
                <p:nvSpPr>
                  <p:cNvPr id="441" name="Snip and Round Single Corner Rectangle 450">
                    <a:extLst>
                      <a:ext uri="{FF2B5EF4-FFF2-40B4-BE49-F238E27FC236}">
                        <a16:creationId xmlns:a16="http://schemas.microsoft.com/office/drawing/2014/main" id="{FDB68784-1883-CA65-C50A-DD330E9F6C77}"/>
                      </a:ext>
                    </a:extLst>
                  </p:cNvPr>
                  <p:cNvSpPr/>
                  <p:nvPr/>
                </p:nvSpPr>
                <p:spPr>
                  <a:xfrm>
                    <a:off x="3952925" y="3501892"/>
                    <a:ext cx="1318636" cy="384170"/>
                  </a:xfrm>
                  <a:prstGeom prst="snipRoundRect">
                    <a:avLst/>
                  </a:prstGeom>
                  <a:solidFill>
                    <a:srgbClr val="00B050"/>
                  </a:solidFill>
                  <a:ln w="2857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13DAA30A-F164-6A68-10B9-5A4FDE9D32B0}"/>
                      </a:ext>
                    </a:extLst>
                  </p:cNvPr>
                  <p:cNvGrpSpPr/>
                  <p:nvPr/>
                </p:nvGrpSpPr>
                <p:grpSpPr>
                  <a:xfrm>
                    <a:off x="4037091" y="3899096"/>
                    <a:ext cx="1507629" cy="145361"/>
                    <a:chOff x="4536702" y="1901619"/>
                    <a:chExt cx="1896756" cy="182880"/>
                  </a:xfrm>
                  <a:noFill/>
                </p:grpSpPr>
                <p:sp>
                  <p:nvSpPr>
                    <p:cNvPr id="443" name="Oval 442">
                      <a:extLst>
                        <a:ext uri="{FF2B5EF4-FFF2-40B4-BE49-F238E27FC236}">
                          <a16:creationId xmlns:a16="http://schemas.microsoft.com/office/drawing/2014/main" id="{746C67F5-0296-551F-25D0-3A9DD7BF88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36702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>
                      <a:extLst>
                        <a:ext uri="{FF2B5EF4-FFF2-40B4-BE49-F238E27FC236}">
                          <a16:creationId xmlns:a16="http://schemas.microsoft.com/office/drawing/2014/main" id="{794C461D-C216-A6B1-BBC2-ECE8B04BA2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622957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>
                      <a:extLst>
                        <a:ext uri="{FF2B5EF4-FFF2-40B4-BE49-F238E27FC236}">
                          <a16:creationId xmlns:a16="http://schemas.microsoft.com/office/drawing/2014/main" id="{B034BFC5-C71A-C545-7332-6F11B466237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250578" y="1901619"/>
                      <a:ext cx="182880" cy="18288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40" name="Snip Single Corner Rectangle 449">
                  <a:extLst>
                    <a:ext uri="{FF2B5EF4-FFF2-40B4-BE49-F238E27FC236}">
                      <a16:creationId xmlns:a16="http://schemas.microsoft.com/office/drawing/2014/main" id="{30DBA522-9CD1-4BCC-6F95-3C6884A0E205}"/>
                    </a:ext>
                  </a:extLst>
                </p:cNvPr>
                <p:cNvSpPr/>
                <p:nvPr/>
              </p:nvSpPr>
              <p:spPr>
                <a:xfrm>
                  <a:off x="5282497" y="3636207"/>
                  <a:ext cx="316348" cy="255156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499" name="Straight Arrow Connector 498">
            <a:extLst>
              <a:ext uri="{FF2B5EF4-FFF2-40B4-BE49-F238E27FC236}">
                <a16:creationId xmlns:a16="http://schemas.microsoft.com/office/drawing/2014/main" id="{FBF6BDBA-680F-E684-B32D-8A88D6F36376}"/>
              </a:ext>
            </a:extLst>
          </p:cNvPr>
          <p:cNvCxnSpPr/>
          <p:nvPr/>
        </p:nvCxnSpPr>
        <p:spPr>
          <a:xfrm flipH="1">
            <a:off x="9374393" y="5559569"/>
            <a:ext cx="8923" cy="423181"/>
          </a:xfrm>
          <a:prstGeom prst="straightConnector1">
            <a:avLst/>
          </a:prstGeom>
          <a:ln w="38100">
            <a:gradFill>
              <a:gsLst>
                <a:gs pos="0">
                  <a:srgbClr val="FF0000"/>
                </a:gs>
                <a:gs pos="0">
                  <a:srgbClr val="FF0000"/>
                </a:gs>
                <a:gs pos="10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F6A5BB7D-4970-DEA0-53D1-3E93AAD39C1B}"/>
              </a:ext>
            </a:extLst>
          </p:cNvPr>
          <p:cNvCxnSpPr/>
          <p:nvPr/>
        </p:nvCxnSpPr>
        <p:spPr>
          <a:xfrm flipV="1">
            <a:off x="9942939" y="5500250"/>
            <a:ext cx="0" cy="457200"/>
          </a:xfrm>
          <a:prstGeom prst="straightConnector1">
            <a:avLst/>
          </a:prstGeom>
          <a:ln w="38100"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BC7CABBA-C059-BE83-2443-A3AE5E661E84}"/>
                  </a:ext>
                </a:extLst>
              </p:cNvPr>
              <p:cNvSpPr/>
              <p:nvPr/>
            </p:nvSpPr>
            <p:spPr>
              <a:xfrm>
                <a:off x="9927116" y="5512722"/>
                <a:ext cx="690958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BC7CABBA-C059-BE83-2443-A3AE5E661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116" y="5512722"/>
                <a:ext cx="690958" cy="396006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2" name="chart">
            <a:extLst>
              <a:ext uri="{FF2B5EF4-FFF2-40B4-BE49-F238E27FC236}">
                <a16:creationId xmlns:a16="http://schemas.microsoft.com/office/drawing/2014/main" id="{FBBDA89C-07E7-6E76-663A-A2877559E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7069" y="5646527"/>
            <a:ext cx="499915" cy="310923"/>
          </a:xfrm>
          <a:prstGeom prst="rect">
            <a:avLst/>
          </a:prstGeom>
        </p:spPr>
      </p:pic>
      <p:sp>
        <p:nvSpPr>
          <p:cNvPr id="503" name="TextBox 502">
            <a:extLst>
              <a:ext uri="{FF2B5EF4-FFF2-40B4-BE49-F238E27FC236}">
                <a16:creationId xmlns:a16="http://schemas.microsoft.com/office/drawing/2014/main" id="{67FBD259-01E6-6E2A-EF6D-3ABA6681A4CE}"/>
              </a:ext>
            </a:extLst>
          </p:cNvPr>
          <p:cNvSpPr txBox="1"/>
          <p:nvPr/>
        </p:nvSpPr>
        <p:spPr>
          <a:xfrm>
            <a:off x="10980306" y="561325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sym typeface="Symbol" panose="05050102010706020507" pitchFamily="18" charset="2"/>
              </a:rPr>
              <a:t>(7)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3745C509-6E21-0666-372B-2056E88039A5}"/>
              </a:ext>
            </a:extLst>
          </p:cNvPr>
          <p:cNvSpPr/>
          <p:nvPr/>
        </p:nvSpPr>
        <p:spPr>
          <a:xfrm>
            <a:off x="9789826" y="3096395"/>
            <a:ext cx="1487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Inspection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day</a:t>
            </a:r>
          </a:p>
        </p:txBody>
      </p: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88C5470C-8298-264E-7738-DB08B94F043A}"/>
              </a:ext>
            </a:extLst>
          </p:cNvPr>
          <p:cNvCxnSpPr/>
          <p:nvPr/>
        </p:nvCxnSpPr>
        <p:spPr>
          <a:xfrm>
            <a:off x="9664175" y="2860400"/>
            <a:ext cx="0" cy="1371600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B0889166-64FE-9D39-D34C-D03E2AD8AE67}"/>
              </a:ext>
            </a:extLst>
          </p:cNvPr>
          <p:cNvCxnSpPr/>
          <p:nvPr/>
        </p:nvCxnSpPr>
        <p:spPr>
          <a:xfrm flipH="1">
            <a:off x="4262048" y="2657738"/>
            <a:ext cx="5394960" cy="0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7" name="TextBox 506">
            <a:extLst>
              <a:ext uri="{FF2B5EF4-FFF2-40B4-BE49-F238E27FC236}">
                <a16:creationId xmlns:a16="http://schemas.microsoft.com/office/drawing/2014/main" id="{6E54F3C0-691D-72B2-8731-2EF82DEBF716}"/>
              </a:ext>
            </a:extLst>
          </p:cNvPr>
          <p:cNvSpPr txBox="1"/>
          <p:nvPr/>
        </p:nvSpPr>
        <p:spPr>
          <a:xfrm>
            <a:off x="5816491" y="2148831"/>
            <a:ext cx="279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sym typeface="Symbol" panose="05050102010706020507" pitchFamily="18" charset="2"/>
              </a:rPr>
              <a:t>Inspection Period</a:t>
            </a:r>
            <a:endParaRPr lang="en-US" sz="2400" b="1">
              <a:solidFill>
                <a:srgbClr val="000000"/>
              </a:solidFill>
            </a:endParaRPr>
          </a:p>
        </p:txBody>
      </p: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34C4BF6B-7176-2489-42B7-1B4F153F687F}"/>
              </a:ext>
            </a:extLst>
          </p:cNvPr>
          <p:cNvCxnSpPr/>
          <p:nvPr/>
        </p:nvCxnSpPr>
        <p:spPr>
          <a:xfrm>
            <a:off x="9665157" y="4986514"/>
            <a:ext cx="0" cy="1645920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9" name="chart">
            <a:extLst>
              <a:ext uri="{FF2B5EF4-FFF2-40B4-BE49-F238E27FC236}">
                <a16:creationId xmlns:a16="http://schemas.microsoft.com/office/drawing/2014/main" id="{1D1642C0-724C-A5BF-9F25-FC0312438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082" y="3680731"/>
            <a:ext cx="499915" cy="310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CA2CF2BB-610C-10F2-DA22-40C44DA7619A}"/>
                  </a:ext>
                </a:extLst>
              </p:cNvPr>
              <p:cNvSpPr/>
              <p:nvPr/>
            </p:nvSpPr>
            <p:spPr>
              <a:xfrm>
                <a:off x="3357128" y="3651578"/>
                <a:ext cx="690958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CA2CF2BB-610C-10F2-DA22-40C44DA76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28" y="3651578"/>
                <a:ext cx="690958" cy="396006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1" name="Straight Arrow Connector 510">
            <a:extLst>
              <a:ext uri="{FF2B5EF4-FFF2-40B4-BE49-F238E27FC236}">
                <a16:creationId xmlns:a16="http://schemas.microsoft.com/office/drawing/2014/main" id="{A471560F-F39F-7A11-F0DD-55D445B6ACFB}"/>
              </a:ext>
            </a:extLst>
          </p:cNvPr>
          <p:cNvCxnSpPr/>
          <p:nvPr/>
        </p:nvCxnSpPr>
        <p:spPr>
          <a:xfrm flipH="1">
            <a:off x="2681414" y="3503955"/>
            <a:ext cx="0" cy="670065"/>
          </a:xfrm>
          <a:prstGeom prst="straightConnector1">
            <a:avLst/>
          </a:prstGeom>
          <a:ln w="38100">
            <a:gradFill>
              <a:gsLst>
                <a:gs pos="0">
                  <a:srgbClr val="FF0000"/>
                </a:gs>
                <a:gs pos="0">
                  <a:srgbClr val="FF0000"/>
                </a:gs>
                <a:gs pos="10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>
            <a:extLst>
              <a:ext uri="{FF2B5EF4-FFF2-40B4-BE49-F238E27FC236}">
                <a16:creationId xmlns:a16="http://schemas.microsoft.com/office/drawing/2014/main" id="{6332A6A5-98F0-3A37-F942-87C66585B045}"/>
              </a:ext>
            </a:extLst>
          </p:cNvPr>
          <p:cNvCxnSpPr/>
          <p:nvPr/>
        </p:nvCxnSpPr>
        <p:spPr>
          <a:xfrm flipV="1">
            <a:off x="3322369" y="3487115"/>
            <a:ext cx="0" cy="670065"/>
          </a:xfrm>
          <a:prstGeom prst="straightConnector1">
            <a:avLst/>
          </a:prstGeom>
          <a:ln w="38100"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43EABF77-357B-7CD3-216B-138411C4A924}"/>
              </a:ext>
            </a:extLst>
          </p:cNvPr>
          <p:cNvGrpSpPr>
            <a:grpSpLocks noChangeAspect="1"/>
          </p:cNvGrpSpPr>
          <p:nvPr/>
        </p:nvGrpSpPr>
        <p:grpSpPr>
          <a:xfrm>
            <a:off x="11133979" y="1074586"/>
            <a:ext cx="640080" cy="210998"/>
            <a:chOff x="3952925" y="3510945"/>
            <a:chExt cx="1645920" cy="542565"/>
          </a:xfrm>
        </p:grpSpPr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id="{8A067D2F-A454-0F9E-10D4-699EDFF87FFB}"/>
                </a:ext>
              </a:extLst>
            </p:cNvPr>
            <p:cNvGrpSpPr/>
            <p:nvPr/>
          </p:nvGrpSpPr>
          <p:grpSpPr>
            <a:xfrm>
              <a:off x="3952925" y="3510945"/>
              <a:ext cx="1591795" cy="542565"/>
              <a:chOff x="3952925" y="3501892"/>
              <a:chExt cx="1591795" cy="542565"/>
            </a:xfrm>
          </p:grpSpPr>
          <p:sp>
            <p:nvSpPr>
              <p:cNvPr id="516" name="Snip and Round Single Corner Rectangle 525">
                <a:extLst>
                  <a:ext uri="{FF2B5EF4-FFF2-40B4-BE49-F238E27FC236}">
                    <a16:creationId xmlns:a16="http://schemas.microsoft.com/office/drawing/2014/main" id="{D991298B-C9CA-AC8C-366D-498BB2450B04}"/>
                  </a:ext>
                </a:extLst>
              </p:cNvPr>
              <p:cNvSpPr/>
              <p:nvPr/>
            </p:nvSpPr>
            <p:spPr>
              <a:xfrm>
                <a:off x="3952925" y="3501892"/>
                <a:ext cx="1318636" cy="384170"/>
              </a:xfrm>
              <a:prstGeom prst="snipRound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3E81A684-F086-4371-7613-A9A2183AC964}"/>
                  </a:ext>
                </a:extLst>
              </p:cNvPr>
              <p:cNvGrpSpPr/>
              <p:nvPr/>
            </p:nvGrpSpPr>
            <p:grpSpPr>
              <a:xfrm>
                <a:off x="4037091" y="3899096"/>
                <a:ext cx="1507629" cy="145361"/>
                <a:chOff x="4536702" y="1901619"/>
                <a:chExt cx="1896756" cy="182880"/>
              </a:xfrm>
              <a:noFill/>
            </p:grpSpPr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463E8FE1-4F37-DDB6-5193-9AA2E07A2E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36702" y="1901619"/>
                  <a:ext cx="182880" cy="182880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3F5DA768-CD63-E260-3CD9-2D839095EB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22957" y="1901619"/>
                  <a:ext cx="182880" cy="182880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EFEB845F-B42B-685F-341B-662838CCAF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50578" y="1901619"/>
                  <a:ext cx="182880" cy="182880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5" name="Snip Single Corner Rectangle 524">
              <a:extLst>
                <a:ext uri="{FF2B5EF4-FFF2-40B4-BE49-F238E27FC236}">
                  <a16:creationId xmlns:a16="http://schemas.microsoft.com/office/drawing/2014/main" id="{C79E035C-261C-B54C-F31A-4E1542042508}"/>
                </a:ext>
              </a:extLst>
            </p:cNvPr>
            <p:cNvSpPr/>
            <p:nvPr/>
          </p:nvSpPr>
          <p:spPr>
            <a:xfrm>
              <a:off x="5282497" y="3636207"/>
              <a:ext cx="316348" cy="255156"/>
            </a:xfrm>
            <a:prstGeom prst="snip1Rect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1" name="TextBox 520">
            <a:extLst>
              <a:ext uri="{FF2B5EF4-FFF2-40B4-BE49-F238E27FC236}">
                <a16:creationId xmlns:a16="http://schemas.microsoft.com/office/drawing/2014/main" id="{4A82BE9B-6610-72B9-72E7-8BFF037B8FB4}"/>
              </a:ext>
            </a:extLst>
          </p:cNvPr>
          <p:cNvSpPr txBox="1"/>
          <p:nvPr/>
        </p:nvSpPr>
        <p:spPr>
          <a:xfrm>
            <a:off x="8743543" y="971779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Mal-maintained truck:</a:t>
            </a:r>
          </a:p>
        </p:txBody>
      </p: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3594664B-CB49-A76C-74EA-791F7CC001EF}"/>
              </a:ext>
            </a:extLst>
          </p:cNvPr>
          <p:cNvGrpSpPr>
            <a:grpSpLocks noChangeAspect="1"/>
          </p:cNvGrpSpPr>
          <p:nvPr/>
        </p:nvGrpSpPr>
        <p:grpSpPr>
          <a:xfrm>
            <a:off x="11127784" y="1522210"/>
            <a:ext cx="640080" cy="210998"/>
            <a:chOff x="3952925" y="3510945"/>
            <a:chExt cx="1645920" cy="542565"/>
          </a:xfrm>
        </p:grpSpPr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228DC4D3-758B-2629-85DF-EF0DB8F7EF8E}"/>
                </a:ext>
              </a:extLst>
            </p:cNvPr>
            <p:cNvGrpSpPr/>
            <p:nvPr/>
          </p:nvGrpSpPr>
          <p:grpSpPr>
            <a:xfrm>
              <a:off x="3952925" y="3510945"/>
              <a:ext cx="1591795" cy="542565"/>
              <a:chOff x="3952925" y="3501892"/>
              <a:chExt cx="1591795" cy="542565"/>
            </a:xfrm>
          </p:grpSpPr>
          <p:sp>
            <p:nvSpPr>
              <p:cNvPr id="525" name="Snip and Round Single Corner Rectangle 533">
                <a:extLst>
                  <a:ext uri="{FF2B5EF4-FFF2-40B4-BE49-F238E27FC236}">
                    <a16:creationId xmlns:a16="http://schemas.microsoft.com/office/drawing/2014/main" id="{51E60B96-EBC2-4A19-A602-298389245198}"/>
                  </a:ext>
                </a:extLst>
              </p:cNvPr>
              <p:cNvSpPr/>
              <p:nvPr/>
            </p:nvSpPr>
            <p:spPr>
              <a:xfrm>
                <a:off x="3952925" y="3501892"/>
                <a:ext cx="1318636" cy="384170"/>
              </a:xfrm>
              <a:prstGeom prst="snipRoundRect">
                <a:avLst/>
              </a:prstGeom>
              <a:solidFill>
                <a:srgbClr val="00B050"/>
              </a:solidFill>
              <a:ln w="28575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99CC8C25-8BA8-F32D-F693-F449D6E65895}"/>
                  </a:ext>
                </a:extLst>
              </p:cNvPr>
              <p:cNvGrpSpPr/>
              <p:nvPr/>
            </p:nvGrpSpPr>
            <p:grpSpPr>
              <a:xfrm>
                <a:off x="4037091" y="3899096"/>
                <a:ext cx="1507629" cy="145361"/>
                <a:chOff x="4536702" y="1901619"/>
                <a:chExt cx="1896756" cy="182880"/>
              </a:xfrm>
              <a:noFill/>
            </p:grpSpPr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5F0D30B2-03AC-A36D-51E2-AB51E18F9E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36702" y="1901619"/>
                  <a:ext cx="182880" cy="182880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8327EC5F-57AE-4618-AB76-9646C116A9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22957" y="1901619"/>
                  <a:ext cx="182880" cy="182880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64466689-F446-48BF-CAF2-0286A9B26E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50578" y="1901619"/>
                  <a:ext cx="182880" cy="182880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24" name="Snip Single Corner Rectangle 532">
              <a:extLst>
                <a:ext uri="{FF2B5EF4-FFF2-40B4-BE49-F238E27FC236}">
                  <a16:creationId xmlns:a16="http://schemas.microsoft.com/office/drawing/2014/main" id="{85DA4B46-C070-1C61-FC21-D89CAEC3A4D3}"/>
                </a:ext>
              </a:extLst>
            </p:cNvPr>
            <p:cNvSpPr/>
            <p:nvPr/>
          </p:nvSpPr>
          <p:spPr>
            <a:xfrm>
              <a:off x="5282497" y="3636207"/>
              <a:ext cx="316348" cy="255156"/>
            </a:xfrm>
            <a:prstGeom prst="snip1Rect">
              <a:avLst>
                <a:gd name="adj" fmla="val 50000"/>
              </a:avLst>
            </a:prstGeom>
            <a:solidFill>
              <a:srgbClr val="00B050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0" name="TextBox 529">
            <a:extLst>
              <a:ext uri="{FF2B5EF4-FFF2-40B4-BE49-F238E27FC236}">
                <a16:creationId xmlns:a16="http://schemas.microsoft.com/office/drawing/2014/main" id="{0502C029-1403-01CD-296C-4799F235B35A}"/>
              </a:ext>
            </a:extLst>
          </p:cNvPr>
          <p:cNvSpPr txBox="1"/>
          <p:nvPr/>
        </p:nvSpPr>
        <p:spPr>
          <a:xfrm>
            <a:off x="9416625" y="1392707"/>
            <a:ext cx="178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Repaired truck:</a:t>
            </a:r>
          </a:p>
        </p:txBody>
      </p:sp>
      <p:sp>
        <p:nvSpPr>
          <p:cNvPr id="531" name="Title 1">
            <a:extLst>
              <a:ext uri="{FF2B5EF4-FFF2-40B4-BE49-F238E27FC236}">
                <a16:creationId xmlns:a16="http://schemas.microsoft.com/office/drawing/2014/main" id="{4728BFED-5F0F-5099-35FF-894B31B8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740" y="52906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+mn-lt"/>
              </a:rPr>
              <a:t>Simplified Model Description</a:t>
            </a:r>
          </a:p>
        </p:txBody>
      </p:sp>
      <p:graphicFrame>
        <p:nvGraphicFramePr>
          <p:cNvPr id="532" name="Chart 531">
            <a:extLst>
              <a:ext uri="{FF2B5EF4-FFF2-40B4-BE49-F238E27FC236}">
                <a16:creationId xmlns:a16="http://schemas.microsoft.com/office/drawing/2014/main" id="{C07E4406-D7E4-77EF-C355-66BCCB5A3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67310"/>
              </p:ext>
            </p:extLst>
          </p:nvPr>
        </p:nvGraphicFramePr>
        <p:xfrm>
          <a:off x="2359043" y="3209055"/>
          <a:ext cx="8159757" cy="355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34" name="Chart 533">
            <a:extLst>
              <a:ext uri="{FF2B5EF4-FFF2-40B4-BE49-F238E27FC236}">
                <a16:creationId xmlns:a16="http://schemas.microsoft.com/office/drawing/2014/main" id="{EB1027D5-F9AD-250C-7F61-1A74EB93D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51481"/>
              </p:ext>
            </p:extLst>
          </p:nvPr>
        </p:nvGraphicFramePr>
        <p:xfrm>
          <a:off x="976904" y="2836985"/>
          <a:ext cx="7709896" cy="399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510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142" grpId="0"/>
      <p:bldP spid="143" grpId="0"/>
      <p:bldP spid="144" grpId="0"/>
      <p:bldP spid="216" grpId="0"/>
      <p:bldP spid="220" grpId="0"/>
      <p:bldP spid="289" grpId="0"/>
      <p:bldP spid="357" grpId="0"/>
      <p:bldP spid="429" grpId="0"/>
      <p:bldP spid="430" grpId="0"/>
      <p:bldP spid="501" grpId="0"/>
      <p:bldP spid="503" grpId="0"/>
      <p:bldP spid="504" grpId="0"/>
      <p:bldP spid="507" grpId="0"/>
      <p:bldP spid="510" grpId="0"/>
      <p:bldGraphic spid="532" grpId="0">
        <p:bldAsOne/>
      </p:bldGraphic>
      <p:bldGraphic spid="53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67AF-70AF-607A-4E97-7184E3F0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MIL On Adjustments with CTC Requirements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8E585B-9E51-E955-79C6-5EFF828C4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54026"/>
              </p:ext>
            </p:extLst>
          </p:nvPr>
        </p:nvGraphicFramePr>
        <p:xfrm>
          <a:off x="2169613" y="1414142"/>
          <a:ext cx="7415419" cy="51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C7C1A05-CFC6-7E51-1B70-9E2F0617E5AD}"/>
              </a:ext>
            </a:extLst>
          </p:cNvPr>
          <p:cNvSpPr/>
          <p:nvPr/>
        </p:nvSpPr>
        <p:spPr>
          <a:xfrm>
            <a:off x="5034133" y="3130403"/>
            <a:ext cx="3921369" cy="87043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An Example of Class 8 Tractor Truck 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with Model </a:t>
            </a:r>
            <a:r>
              <a:rPr lang="en-US">
                <a:solidFill>
                  <a:schemeClr val="bg1"/>
                </a:solidFill>
              </a:rPr>
              <a:t>Y</a:t>
            </a:r>
            <a:r>
              <a:rPr lang="en-US" sz="1800">
                <a:solidFill>
                  <a:schemeClr val="bg1"/>
                </a:solidFill>
              </a:rPr>
              <a:t>ear (MY) 2016 (NOx)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5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E9DB-4577-6102-A4DA-541165DF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CTC Impact on Deterioration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7C7394-E754-4425-B7AD-022136165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679084"/>
              </p:ext>
            </p:extLst>
          </p:nvPr>
        </p:nvGraphicFramePr>
        <p:xfrm>
          <a:off x="2021217" y="1690688"/>
          <a:ext cx="7780008" cy="452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851736-111C-419F-D0DE-5A939F1D5062}"/>
              </a:ext>
            </a:extLst>
          </p:cNvPr>
          <p:cNvSpPr txBox="1"/>
          <p:nvPr/>
        </p:nvSpPr>
        <p:spPr>
          <a:xfrm>
            <a:off x="2929630" y="50602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Zero Mile Rate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C68EA2-2D0F-0D4B-14C7-7434A2D535E5}"/>
              </a:ext>
            </a:extLst>
          </p:cNvPr>
          <p:cNvCxnSpPr>
            <a:cxnSpLocks/>
          </p:cNvCxnSpPr>
          <p:nvPr/>
        </p:nvCxnSpPr>
        <p:spPr>
          <a:xfrm flipH="1">
            <a:off x="2947386" y="5078027"/>
            <a:ext cx="6178859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0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E856-5B15-99F7-7D71-21824D50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CTC Impact on Overall Emissions*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3F122D-6558-2719-5159-69FAFB05C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215123"/>
              </p:ext>
            </p:extLst>
          </p:nvPr>
        </p:nvGraphicFramePr>
        <p:xfrm>
          <a:off x="494597" y="1782482"/>
          <a:ext cx="5458528" cy="385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D8C3F4-8C67-4532-8B7C-74CAD8290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943563"/>
              </p:ext>
            </p:extLst>
          </p:nvPr>
        </p:nvGraphicFramePr>
        <p:xfrm>
          <a:off x="5953125" y="1782482"/>
          <a:ext cx="5631180" cy="393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39718E-484A-D37F-3567-7062CE79CF0B}"/>
              </a:ext>
            </a:extLst>
          </p:cNvPr>
          <p:cNvSpPr txBox="1"/>
          <p:nvPr/>
        </p:nvSpPr>
        <p:spPr>
          <a:xfrm>
            <a:off x="838200" y="5715884"/>
            <a:ext cx="1074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Baseline includes Advanced Clean Trucks, Heavy-Duty Omnibus, but not Advanced Clean Fleets or Federal Clean Trucks Plan</a:t>
            </a:r>
          </a:p>
        </p:txBody>
      </p:sp>
    </p:spTree>
    <p:extLst>
      <p:ext uri="{BB962C8B-B14F-4D97-AF65-F5344CB8AC3E}">
        <p14:creationId xmlns:p14="http://schemas.microsoft.com/office/powerpoint/2010/main" val="19063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FA07-997B-20DD-DA66-E12E96A1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Approaches to Validate Initial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7D18-BE22-AA11-8C09-A71A939E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Top-down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In-use test data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Advantage: provides emission rates over a wide range of test cycles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Challenges: limited sample size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PEAQS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Advantage: large sample size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Challenges: snapshot, no OBD information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Bottom-up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Estimate deterioration using the frequency of MIL ON and tamper rates.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Challenges: need accurate estimates of emissions increase for MIL On or tampered vehicles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180512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2420-34B0-7388-EFB9-F925CE63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C983-D8B9-99C3-2128-995298186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Implement initial rulemaking assumptions into EMFAC202Y.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EMFAC202Z (2028/2029 timeframe) – collect and analyze data to validate assumptions as the regulation is implemented.</a:t>
            </a:r>
          </a:p>
        </p:txBody>
      </p:sp>
    </p:spTree>
    <p:extLst>
      <p:ext uri="{BB962C8B-B14F-4D97-AF65-F5344CB8AC3E}">
        <p14:creationId xmlns:p14="http://schemas.microsoft.com/office/powerpoint/2010/main" val="358280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2499-0306-45BC-6267-1B1A3595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EMFAC Model Background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5AEDF1-1CFE-A0E9-5342-C5D413BB5623}"/>
              </a:ext>
            </a:extLst>
          </p:cNvPr>
          <p:cNvGrpSpPr/>
          <p:nvPr/>
        </p:nvGrpSpPr>
        <p:grpSpPr>
          <a:xfrm>
            <a:off x="1866657" y="1417639"/>
            <a:ext cx="9715742" cy="4988930"/>
            <a:chOff x="1866657" y="1417639"/>
            <a:chExt cx="9715742" cy="49889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16897B-F4CF-58E8-6310-E25861D3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866657" y="1417639"/>
              <a:ext cx="9715742" cy="4988930"/>
              <a:chOff x="1866657" y="1417639"/>
              <a:chExt cx="9715742" cy="498893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6881DC6-F74A-D68D-2772-C3169200A2F0}"/>
                  </a:ext>
                </a:extLst>
              </p:cNvPr>
              <p:cNvSpPr/>
              <p:nvPr/>
            </p:nvSpPr>
            <p:spPr>
              <a:xfrm>
                <a:off x="2070827" y="2424840"/>
                <a:ext cx="2618395" cy="2617986"/>
              </a:xfrm>
              <a:custGeom>
                <a:avLst/>
                <a:gdLst>
                  <a:gd name="connsiteX0" fmla="*/ 0 w 2618395"/>
                  <a:gd name="connsiteY0" fmla="*/ 1308993 h 2617986"/>
                  <a:gd name="connsiteX1" fmla="*/ 1309198 w 2618395"/>
                  <a:gd name="connsiteY1" fmla="*/ 0 h 2617986"/>
                  <a:gd name="connsiteX2" fmla="*/ 2618396 w 2618395"/>
                  <a:gd name="connsiteY2" fmla="*/ 1308993 h 2617986"/>
                  <a:gd name="connsiteX3" fmla="*/ 1309198 w 2618395"/>
                  <a:gd name="connsiteY3" fmla="*/ 2617986 h 2617986"/>
                  <a:gd name="connsiteX4" fmla="*/ 0 w 2618395"/>
                  <a:gd name="connsiteY4" fmla="*/ 1308993 h 261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8395" h="2617986">
                    <a:moveTo>
                      <a:pt x="0" y="1308993"/>
                    </a:moveTo>
                    <a:cubicBezTo>
                      <a:pt x="0" y="586056"/>
                      <a:pt x="586148" y="0"/>
                      <a:pt x="1309198" y="0"/>
                    </a:cubicBezTo>
                    <a:cubicBezTo>
                      <a:pt x="2032248" y="0"/>
                      <a:pt x="2618396" y="586056"/>
                      <a:pt x="2618396" y="1308993"/>
                    </a:cubicBezTo>
                    <a:cubicBezTo>
                      <a:pt x="2618396" y="2031930"/>
                      <a:pt x="2032248" y="2617986"/>
                      <a:pt x="1309198" y="2617986"/>
                    </a:cubicBezTo>
                    <a:cubicBezTo>
                      <a:pt x="586148" y="2617986"/>
                      <a:pt x="0" y="2031930"/>
                      <a:pt x="0" y="13089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13935" tIns="413875" rIns="413935" bIns="41387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400" kern="1200">
                  <a:latin typeface="Avenir LT Std 55 Roman" panose="020B0503020203020204" pitchFamily="34" charset="0"/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1FBA32C7-7C24-B107-B578-D4E860844B66}"/>
                  </a:ext>
                </a:extLst>
              </p:cNvPr>
              <p:cNvSpPr/>
              <p:nvPr/>
            </p:nvSpPr>
            <p:spPr>
              <a:xfrm>
                <a:off x="1866657" y="1597739"/>
                <a:ext cx="4401687" cy="4588324"/>
              </a:xfrm>
              <a:prstGeom prst="blockArc">
                <a:avLst>
                  <a:gd name="adj1" fmla="val 16509444"/>
                  <a:gd name="adj2" fmla="val 5088054"/>
                  <a:gd name="adj3" fmla="val 524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Oval 8" descr="Cover of California's 2017 Climate Change Scoping Pan">
                <a:extLst>
                  <a:ext uri="{FF2B5EF4-FFF2-40B4-BE49-F238E27FC236}">
                    <a16:creationId xmlns:a16="http://schemas.microsoft.com/office/drawing/2014/main" id="{5A48092F-68BC-6CBD-5670-0B6DC9F863DE}"/>
                  </a:ext>
                </a:extLst>
              </p:cNvPr>
              <p:cNvSpPr/>
              <p:nvPr/>
            </p:nvSpPr>
            <p:spPr>
              <a:xfrm>
                <a:off x="4591664" y="1417639"/>
                <a:ext cx="1170149" cy="1169905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latin typeface="Avenir LT Std 55 Roman" panose="020B0503020203020204" pitchFamily="34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5DE5E42-B717-6B28-0EB8-ED1D38573095}"/>
                  </a:ext>
                </a:extLst>
              </p:cNvPr>
              <p:cNvSpPr/>
              <p:nvPr/>
            </p:nvSpPr>
            <p:spPr>
              <a:xfrm>
                <a:off x="5855135" y="1417639"/>
                <a:ext cx="3261804" cy="1132488"/>
              </a:xfrm>
              <a:custGeom>
                <a:avLst/>
                <a:gdLst>
                  <a:gd name="connsiteX0" fmla="*/ 0 w 3261804"/>
                  <a:gd name="connsiteY0" fmla="*/ 0 h 1132488"/>
                  <a:gd name="connsiteX1" fmla="*/ 3261804 w 3261804"/>
                  <a:gd name="connsiteY1" fmla="*/ 0 h 1132488"/>
                  <a:gd name="connsiteX2" fmla="*/ 3261804 w 3261804"/>
                  <a:gd name="connsiteY2" fmla="*/ 1132488 h 1132488"/>
                  <a:gd name="connsiteX3" fmla="*/ 0 w 3261804"/>
                  <a:gd name="connsiteY3" fmla="*/ 1132488 h 1132488"/>
                  <a:gd name="connsiteX4" fmla="*/ 0 w 3261804"/>
                  <a:gd name="connsiteY4" fmla="*/ 0 h 11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1804" h="1132488">
                    <a:moveTo>
                      <a:pt x="0" y="0"/>
                    </a:moveTo>
                    <a:lnTo>
                      <a:pt x="3261804" y="0"/>
                    </a:lnTo>
                    <a:lnTo>
                      <a:pt x="3261804" y="1132488"/>
                    </a:lnTo>
                    <a:lnTo>
                      <a:pt x="0" y="113248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2400" kern="1200">
                    <a:latin typeface="Avenir Next LT Pro (Body)"/>
                  </a:rPr>
                  <a:t>Scoping plan</a:t>
                </a:r>
              </a:p>
            </p:txBody>
          </p:sp>
          <p:sp>
            <p:nvSpPr>
              <p:cNvPr id="11" name="Oval 10" descr="A cover page of the California Mobile Source Strategy, which has been incorporated into the latest State Implementation Plan">
                <a:extLst>
                  <a:ext uri="{FF2B5EF4-FFF2-40B4-BE49-F238E27FC236}">
                    <a16:creationId xmlns:a16="http://schemas.microsoft.com/office/drawing/2014/main" id="{B9FCB182-C12E-6FFC-3538-CE5EF5CD4903}"/>
                  </a:ext>
                </a:extLst>
              </p:cNvPr>
              <p:cNvSpPr/>
              <p:nvPr/>
            </p:nvSpPr>
            <p:spPr>
              <a:xfrm>
                <a:off x="5455972" y="2507222"/>
                <a:ext cx="1170149" cy="1169905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latin typeface="Avenir LT Std 55 Roman" panose="020B0503020203020204" pitchFamily="34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F7BF952-72FE-CAA9-C5BA-C6B627F9F871}"/>
                  </a:ext>
                </a:extLst>
              </p:cNvPr>
              <p:cNvSpPr/>
              <p:nvPr/>
            </p:nvSpPr>
            <p:spPr>
              <a:xfrm>
                <a:off x="6718086" y="2579216"/>
                <a:ext cx="4529051" cy="1132488"/>
              </a:xfrm>
              <a:custGeom>
                <a:avLst/>
                <a:gdLst>
                  <a:gd name="connsiteX0" fmla="*/ 0 w 4529051"/>
                  <a:gd name="connsiteY0" fmla="*/ 0 h 1132488"/>
                  <a:gd name="connsiteX1" fmla="*/ 4529051 w 4529051"/>
                  <a:gd name="connsiteY1" fmla="*/ 0 h 1132488"/>
                  <a:gd name="connsiteX2" fmla="*/ 4529051 w 4529051"/>
                  <a:gd name="connsiteY2" fmla="*/ 1132488 h 1132488"/>
                  <a:gd name="connsiteX3" fmla="*/ 0 w 4529051"/>
                  <a:gd name="connsiteY3" fmla="*/ 1132488 h 1132488"/>
                  <a:gd name="connsiteX4" fmla="*/ 0 w 4529051"/>
                  <a:gd name="connsiteY4" fmla="*/ 0 h 11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9051" h="1132488">
                    <a:moveTo>
                      <a:pt x="0" y="0"/>
                    </a:moveTo>
                    <a:lnTo>
                      <a:pt x="4529051" y="0"/>
                    </a:lnTo>
                    <a:lnTo>
                      <a:pt x="4529051" y="1132488"/>
                    </a:lnTo>
                    <a:lnTo>
                      <a:pt x="0" y="113248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2400" kern="1200">
                    <a:latin typeface="Avenir Next LT Pro (Body)"/>
                  </a:rPr>
                  <a:t>State Implementation Plan</a:t>
                </a:r>
              </a:p>
            </p:txBody>
          </p:sp>
          <p:sp>
            <p:nvSpPr>
              <p:cNvPr id="13" name="Oval 12" descr="A cover page of Transportation Conformity">
                <a:extLst>
                  <a:ext uri="{FF2B5EF4-FFF2-40B4-BE49-F238E27FC236}">
                    <a16:creationId xmlns:a16="http://schemas.microsoft.com/office/drawing/2014/main" id="{6FC8E02A-9DDA-92A5-2833-4F1F8D72FD53}"/>
                  </a:ext>
                </a:extLst>
              </p:cNvPr>
              <p:cNvSpPr/>
              <p:nvPr/>
            </p:nvSpPr>
            <p:spPr>
              <a:xfrm>
                <a:off x="5288348" y="3925802"/>
                <a:ext cx="1170149" cy="1169905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15D5E9B-18F4-9D93-0475-7F4D2AE2A25D}"/>
                  </a:ext>
                </a:extLst>
              </p:cNvPr>
              <p:cNvSpPr/>
              <p:nvPr/>
            </p:nvSpPr>
            <p:spPr>
              <a:xfrm>
                <a:off x="6573043" y="4078615"/>
                <a:ext cx="5009356" cy="1132488"/>
              </a:xfrm>
              <a:custGeom>
                <a:avLst/>
                <a:gdLst>
                  <a:gd name="connsiteX0" fmla="*/ 0 w 5009356"/>
                  <a:gd name="connsiteY0" fmla="*/ 0 h 1132488"/>
                  <a:gd name="connsiteX1" fmla="*/ 5009356 w 5009356"/>
                  <a:gd name="connsiteY1" fmla="*/ 0 h 1132488"/>
                  <a:gd name="connsiteX2" fmla="*/ 5009356 w 5009356"/>
                  <a:gd name="connsiteY2" fmla="*/ 1132488 h 1132488"/>
                  <a:gd name="connsiteX3" fmla="*/ 0 w 5009356"/>
                  <a:gd name="connsiteY3" fmla="*/ 1132488 h 1132488"/>
                  <a:gd name="connsiteX4" fmla="*/ 0 w 5009356"/>
                  <a:gd name="connsiteY4" fmla="*/ 0 h 11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356" h="1132488">
                    <a:moveTo>
                      <a:pt x="0" y="0"/>
                    </a:moveTo>
                    <a:lnTo>
                      <a:pt x="5009356" y="0"/>
                    </a:lnTo>
                    <a:lnTo>
                      <a:pt x="5009356" y="1132488"/>
                    </a:lnTo>
                    <a:lnTo>
                      <a:pt x="0" y="113248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2400" kern="1200">
                    <a:latin typeface="Avenir Next LT Pro (Body)"/>
                  </a:rPr>
                  <a:t>Transportation Conformity</a:t>
                </a:r>
              </a:p>
            </p:txBody>
          </p:sp>
          <p:sp>
            <p:nvSpPr>
              <p:cNvPr id="15" name="Oval 14" descr="A cartoon of a document">
                <a:extLst>
                  <a:ext uri="{FF2B5EF4-FFF2-40B4-BE49-F238E27FC236}">
                    <a16:creationId xmlns:a16="http://schemas.microsoft.com/office/drawing/2014/main" id="{E880D657-5AE7-A95D-94BB-5D91E7AE2560}"/>
                  </a:ext>
                </a:extLst>
              </p:cNvPr>
              <p:cNvSpPr/>
              <p:nvPr/>
            </p:nvSpPr>
            <p:spPr>
              <a:xfrm>
                <a:off x="4600422" y="5140383"/>
                <a:ext cx="1170149" cy="1169905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F5D1FC-E24A-FFB1-09A9-32503D7A25C9}"/>
                  </a:ext>
                </a:extLst>
              </p:cNvPr>
              <p:cNvSpPr/>
              <p:nvPr/>
            </p:nvSpPr>
            <p:spPr>
              <a:xfrm>
                <a:off x="5881937" y="5274081"/>
                <a:ext cx="4763071" cy="1132488"/>
              </a:xfrm>
              <a:custGeom>
                <a:avLst/>
                <a:gdLst>
                  <a:gd name="connsiteX0" fmla="*/ 0 w 4763071"/>
                  <a:gd name="connsiteY0" fmla="*/ 0 h 1132488"/>
                  <a:gd name="connsiteX1" fmla="*/ 4763071 w 4763071"/>
                  <a:gd name="connsiteY1" fmla="*/ 0 h 1132488"/>
                  <a:gd name="connsiteX2" fmla="*/ 4763071 w 4763071"/>
                  <a:gd name="connsiteY2" fmla="*/ 1132488 h 1132488"/>
                  <a:gd name="connsiteX3" fmla="*/ 0 w 4763071"/>
                  <a:gd name="connsiteY3" fmla="*/ 1132488 h 1132488"/>
                  <a:gd name="connsiteX4" fmla="*/ 0 w 4763071"/>
                  <a:gd name="connsiteY4" fmla="*/ 0 h 113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3071" h="1132488">
                    <a:moveTo>
                      <a:pt x="0" y="0"/>
                    </a:moveTo>
                    <a:lnTo>
                      <a:pt x="4763071" y="0"/>
                    </a:lnTo>
                    <a:lnTo>
                      <a:pt x="4763071" y="1132488"/>
                    </a:lnTo>
                    <a:lnTo>
                      <a:pt x="0" y="113248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2400" kern="1200">
                    <a:latin typeface="Avenir Next LT Pro (Body)"/>
                  </a:rPr>
                  <a:t>Regulatory Development</a:t>
                </a:r>
              </a:p>
            </p:txBody>
          </p:sp>
        </p:grpSp>
        <p:pic>
          <p:nvPicPr>
            <p:cNvPr id="6" name="Picture 2" descr="EMFAC">
              <a:extLst>
                <a:ext uri="{FF2B5EF4-FFF2-40B4-BE49-F238E27FC236}">
                  <a16:creationId xmlns:a16="http://schemas.microsoft.com/office/drawing/2014/main" id="{114BF899-BD66-C5E6-C01C-9AF9B36AA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985" y="3406877"/>
              <a:ext cx="2438612" cy="6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467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EBA6-0D2F-2D06-7FE0-FB514B46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EMFAC Model Background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91636-DFC9-4D0C-113A-7AED88C20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U.S. Environmental Protection Agency (EPA) approves </a:t>
            </a:r>
            <a:r>
              <a:rPr lang="en-US" u="sng">
                <a:solidFill>
                  <a:schemeClr val="tx1">
                    <a:lumMod val="50000"/>
                  </a:schemeClr>
                </a:solidFill>
              </a:rPr>
              <a:t>California specific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vehicle emission inventory model</a:t>
            </a:r>
          </a:p>
          <a:p>
            <a:pPr lvl="1"/>
            <a:r>
              <a:rPr lang="en-US">
                <a:solidFill>
                  <a:schemeClr val="tx1">
                    <a:lumMod val="50000"/>
                  </a:schemeClr>
                </a:solidFill>
              </a:rPr>
              <a:t>Updated with most recent emissions and fleet distribution data</a:t>
            </a:r>
          </a:p>
          <a:p>
            <a:pPr lvl="1"/>
            <a:r>
              <a:rPr lang="en-US">
                <a:solidFill>
                  <a:schemeClr val="tx1">
                    <a:lumMod val="50000"/>
                  </a:schemeClr>
                </a:solidFill>
              </a:rPr>
              <a:t>Reflects the latest California regulations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More than three decades of data collection and methodology refinement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Incorporates extensive laboratory and on-road emissions testing and vehicle activity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Reflects latest adopted regulations.</a:t>
            </a:r>
          </a:p>
        </p:txBody>
      </p:sp>
    </p:spTree>
    <p:extLst>
      <p:ext uri="{BB962C8B-B14F-4D97-AF65-F5344CB8AC3E}">
        <p14:creationId xmlns:p14="http://schemas.microsoft.com/office/powerpoint/2010/main" val="34969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6C95-B1E3-1624-8221-0C155390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EMFAC Updates</a:t>
            </a:r>
          </a:p>
        </p:txBody>
      </p:sp>
      <p:grpSp>
        <p:nvGrpSpPr>
          <p:cNvPr id="4" name="Group 3" title="Decade of EMFAC updates">
            <a:extLst>
              <a:ext uri="{FF2B5EF4-FFF2-40B4-BE49-F238E27FC236}">
                <a16:creationId xmlns:a16="http://schemas.microsoft.com/office/drawing/2014/main" id="{4FC3EBE4-5621-179A-2AF4-9E7D5501989C}"/>
              </a:ext>
            </a:extLst>
          </p:cNvPr>
          <p:cNvGrpSpPr/>
          <p:nvPr/>
        </p:nvGrpSpPr>
        <p:grpSpPr>
          <a:xfrm>
            <a:off x="1822134" y="3070731"/>
            <a:ext cx="8664283" cy="1228922"/>
            <a:chOff x="1822134" y="2990832"/>
            <a:chExt cx="8664283" cy="1228922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9256D9D4-38E7-0A2D-C37A-401F82312D8A}"/>
                </a:ext>
              </a:extLst>
            </p:cNvPr>
            <p:cNvSpPr/>
            <p:nvPr/>
          </p:nvSpPr>
          <p:spPr>
            <a:xfrm>
              <a:off x="1822134" y="3040904"/>
              <a:ext cx="8664283" cy="11788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2DD1E9-1021-876F-6346-FF08593A9B22}"/>
                </a:ext>
              </a:extLst>
            </p:cNvPr>
            <p:cNvSpPr/>
            <p:nvPr/>
          </p:nvSpPr>
          <p:spPr>
            <a:xfrm>
              <a:off x="2128875" y="2990832"/>
              <a:ext cx="1827549" cy="1189952"/>
            </a:xfrm>
            <a:custGeom>
              <a:avLst/>
              <a:gdLst>
                <a:gd name="connsiteX0" fmla="*/ 0 w 1827549"/>
                <a:gd name="connsiteY0" fmla="*/ 198329 h 1189952"/>
                <a:gd name="connsiteX1" fmla="*/ 198329 w 1827549"/>
                <a:gd name="connsiteY1" fmla="*/ 0 h 1189952"/>
                <a:gd name="connsiteX2" fmla="*/ 1629220 w 1827549"/>
                <a:gd name="connsiteY2" fmla="*/ 0 h 1189952"/>
                <a:gd name="connsiteX3" fmla="*/ 1827549 w 1827549"/>
                <a:gd name="connsiteY3" fmla="*/ 198329 h 1189952"/>
                <a:gd name="connsiteX4" fmla="*/ 1827549 w 1827549"/>
                <a:gd name="connsiteY4" fmla="*/ 991623 h 1189952"/>
                <a:gd name="connsiteX5" fmla="*/ 1629220 w 1827549"/>
                <a:gd name="connsiteY5" fmla="*/ 1189952 h 1189952"/>
                <a:gd name="connsiteX6" fmla="*/ 198329 w 1827549"/>
                <a:gd name="connsiteY6" fmla="*/ 1189952 h 1189952"/>
                <a:gd name="connsiteX7" fmla="*/ 0 w 1827549"/>
                <a:gd name="connsiteY7" fmla="*/ 991623 h 1189952"/>
                <a:gd name="connsiteX8" fmla="*/ 0 w 1827549"/>
                <a:gd name="connsiteY8" fmla="*/ 198329 h 118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7549" h="1189952">
                  <a:moveTo>
                    <a:pt x="0" y="198329"/>
                  </a:moveTo>
                  <a:cubicBezTo>
                    <a:pt x="0" y="88795"/>
                    <a:pt x="88795" y="0"/>
                    <a:pt x="198329" y="0"/>
                  </a:cubicBezTo>
                  <a:lnTo>
                    <a:pt x="1629220" y="0"/>
                  </a:lnTo>
                  <a:cubicBezTo>
                    <a:pt x="1738754" y="0"/>
                    <a:pt x="1827549" y="88795"/>
                    <a:pt x="1827549" y="198329"/>
                  </a:cubicBezTo>
                  <a:lnTo>
                    <a:pt x="1827549" y="991623"/>
                  </a:lnTo>
                  <a:cubicBezTo>
                    <a:pt x="1827549" y="1101157"/>
                    <a:pt x="1738754" y="1189952"/>
                    <a:pt x="1629220" y="1189952"/>
                  </a:cubicBezTo>
                  <a:lnTo>
                    <a:pt x="198329" y="1189952"/>
                  </a:lnTo>
                  <a:cubicBezTo>
                    <a:pt x="88795" y="1189952"/>
                    <a:pt x="0" y="1101157"/>
                    <a:pt x="0" y="991623"/>
                  </a:cubicBezTo>
                  <a:lnTo>
                    <a:pt x="0" y="198329"/>
                  </a:lnTo>
                  <a:close/>
                </a:path>
              </a:pathLst>
            </a:custGeom>
            <a:solidFill>
              <a:srgbClr val="ADD6FF"/>
            </a:solidFill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669" tIns="126669" rIns="126669" bIns="12666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solidFill>
                    <a:srgbClr val="000000"/>
                  </a:solidFill>
                  <a:latin typeface="Avenir Next LT Pro (Body)"/>
                </a:rPr>
                <a:t>EMFAC2014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>
                  <a:solidFill>
                    <a:srgbClr val="000000"/>
                  </a:solidFill>
                  <a:latin typeface="Avenir Next LT Pro (Body)"/>
                </a:rPr>
                <a:t>Released: 2014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D5B36C7-8702-BA39-E3C1-6056639318D7}"/>
                </a:ext>
              </a:extLst>
            </p:cNvPr>
            <p:cNvSpPr/>
            <p:nvPr/>
          </p:nvSpPr>
          <p:spPr>
            <a:xfrm>
              <a:off x="4025145" y="3005871"/>
              <a:ext cx="1827549" cy="1189952"/>
            </a:xfrm>
            <a:custGeom>
              <a:avLst/>
              <a:gdLst>
                <a:gd name="connsiteX0" fmla="*/ 0 w 1827549"/>
                <a:gd name="connsiteY0" fmla="*/ 198329 h 1189952"/>
                <a:gd name="connsiteX1" fmla="*/ 198329 w 1827549"/>
                <a:gd name="connsiteY1" fmla="*/ 0 h 1189952"/>
                <a:gd name="connsiteX2" fmla="*/ 1629220 w 1827549"/>
                <a:gd name="connsiteY2" fmla="*/ 0 h 1189952"/>
                <a:gd name="connsiteX3" fmla="*/ 1827549 w 1827549"/>
                <a:gd name="connsiteY3" fmla="*/ 198329 h 1189952"/>
                <a:gd name="connsiteX4" fmla="*/ 1827549 w 1827549"/>
                <a:gd name="connsiteY4" fmla="*/ 991623 h 1189952"/>
                <a:gd name="connsiteX5" fmla="*/ 1629220 w 1827549"/>
                <a:gd name="connsiteY5" fmla="*/ 1189952 h 1189952"/>
                <a:gd name="connsiteX6" fmla="*/ 198329 w 1827549"/>
                <a:gd name="connsiteY6" fmla="*/ 1189952 h 1189952"/>
                <a:gd name="connsiteX7" fmla="*/ 0 w 1827549"/>
                <a:gd name="connsiteY7" fmla="*/ 991623 h 1189952"/>
                <a:gd name="connsiteX8" fmla="*/ 0 w 1827549"/>
                <a:gd name="connsiteY8" fmla="*/ 198329 h 118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7549" h="1189952">
                  <a:moveTo>
                    <a:pt x="0" y="198329"/>
                  </a:moveTo>
                  <a:cubicBezTo>
                    <a:pt x="0" y="88795"/>
                    <a:pt x="88795" y="0"/>
                    <a:pt x="198329" y="0"/>
                  </a:cubicBezTo>
                  <a:lnTo>
                    <a:pt x="1629220" y="0"/>
                  </a:lnTo>
                  <a:cubicBezTo>
                    <a:pt x="1738754" y="0"/>
                    <a:pt x="1827549" y="88795"/>
                    <a:pt x="1827549" y="198329"/>
                  </a:cubicBezTo>
                  <a:lnTo>
                    <a:pt x="1827549" y="991623"/>
                  </a:lnTo>
                  <a:cubicBezTo>
                    <a:pt x="1827549" y="1101157"/>
                    <a:pt x="1738754" y="1189952"/>
                    <a:pt x="1629220" y="1189952"/>
                  </a:cubicBezTo>
                  <a:lnTo>
                    <a:pt x="198329" y="1189952"/>
                  </a:lnTo>
                  <a:cubicBezTo>
                    <a:pt x="88795" y="1189952"/>
                    <a:pt x="0" y="1101157"/>
                    <a:pt x="0" y="991623"/>
                  </a:cubicBezTo>
                  <a:lnTo>
                    <a:pt x="0" y="198329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669" tIns="126669" rIns="126669" bIns="12666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solidFill>
                    <a:srgbClr val="000000"/>
                  </a:solidFill>
                  <a:latin typeface="Avenir Next LT Pro (Body)"/>
                </a:rPr>
                <a:t>EMFAC2017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>
                  <a:solidFill>
                    <a:srgbClr val="000000"/>
                  </a:solidFill>
                  <a:latin typeface="Avenir Next LT Pro (Body)"/>
                </a:rPr>
                <a:t>Released: 2017</a:t>
              </a:r>
              <a:endParaRPr lang="en-US" sz="1600" kern="1200">
                <a:solidFill>
                  <a:srgbClr val="000000"/>
                </a:solidFill>
                <a:latin typeface="Avenir Next LT Pro (Body)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6421A0-09FB-2CBE-60A3-C9268DB577A3}"/>
                </a:ext>
              </a:extLst>
            </p:cNvPr>
            <p:cNvSpPr/>
            <p:nvPr/>
          </p:nvSpPr>
          <p:spPr>
            <a:xfrm>
              <a:off x="5936932" y="3022333"/>
              <a:ext cx="1827549" cy="1195215"/>
            </a:xfrm>
            <a:custGeom>
              <a:avLst/>
              <a:gdLst>
                <a:gd name="connsiteX0" fmla="*/ 0 w 1827549"/>
                <a:gd name="connsiteY0" fmla="*/ 198329 h 1189952"/>
                <a:gd name="connsiteX1" fmla="*/ 198329 w 1827549"/>
                <a:gd name="connsiteY1" fmla="*/ 0 h 1189952"/>
                <a:gd name="connsiteX2" fmla="*/ 1629220 w 1827549"/>
                <a:gd name="connsiteY2" fmla="*/ 0 h 1189952"/>
                <a:gd name="connsiteX3" fmla="*/ 1827549 w 1827549"/>
                <a:gd name="connsiteY3" fmla="*/ 198329 h 1189952"/>
                <a:gd name="connsiteX4" fmla="*/ 1827549 w 1827549"/>
                <a:gd name="connsiteY4" fmla="*/ 991623 h 1189952"/>
                <a:gd name="connsiteX5" fmla="*/ 1629220 w 1827549"/>
                <a:gd name="connsiteY5" fmla="*/ 1189952 h 1189952"/>
                <a:gd name="connsiteX6" fmla="*/ 198329 w 1827549"/>
                <a:gd name="connsiteY6" fmla="*/ 1189952 h 1189952"/>
                <a:gd name="connsiteX7" fmla="*/ 0 w 1827549"/>
                <a:gd name="connsiteY7" fmla="*/ 991623 h 1189952"/>
                <a:gd name="connsiteX8" fmla="*/ 0 w 1827549"/>
                <a:gd name="connsiteY8" fmla="*/ 198329 h 118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7549" h="1189952">
                  <a:moveTo>
                    <a:pt x="0" y="198329"/>
                  </a:moveTo>
                  <a:cubicBezTo>
                    <a:pt x="0" y="88795"/>
                    <a:pt x="88795" y="0"/>
                    <a:pt x="198329" y="0"/>
                  </a:cubicBezTo>
                  <a:lnTo>
                    <a:pt x="1629220" y="0"/>
                  </a:lnTo>
                  <a:cubicBezTo>
                    <a:pt x="1738754" y="0"/>
                    <a:pt x="1827549" y="88795"/>
                    <a:pt x="1827549" y="198329"/>
                  </a:cubicBezTo>
                  <a:lnTo>
                    <a:pt x="1827549" y="991623"/>
                  </a:lnTo>
                  <a:cubicBezTo>
                    <a:pt x="1827549" y="1101157"/>
                    <a:pt x="1738754" y="1189952"/>
                    <a:pt x="1629220" y="1189952"/>
                  </a:cubicBezTo>
                  <a:lnTo>
                    <a:pt x="198329" y="1189952"/>
                  </a:lnTo>
                  <a:cubicBezTo>
                    <a:pt x="88795" y="1189952"/>
                    <a:pt x="0" y="1101157"/>
                    <a:pt x="0" y="991623"/>
                  </a:cubicBezTo>
                  <a:lnTo>
                    <a:pt x="0" y="198329"/>
                  </a:lnTo>
                  <a:close/>
                </a:path>
              </a:pathLst>
            </a:custGeom>
            <a:solidFill>
              <a:srgbClr val="ADFFFF"/>
            </a:solidFill>
            <a:ln>
              <a:solidFill>
                <a:srgbClr val="000000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669" tIns="126669" rIns="126669" bIns="12666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solidFill>
                    <a:srgbClr val="000000"/>
                  </a:solidFill>
                  <a:latin typeface="Avenir Next LT Pro (Body)"/>
                </a:rPr>
                <a:t>EMFAC2021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>
                  <a:solidFill>
                    <a:srgbClr val="000000"/>
                  </a:solidFill>
                  <a:latin typeface="Avenir Next LT Pro (Body)"/>
                </a:rPr>
                <a:t>Released: 2021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A03951-9A15-B192-D01A-57999A341E2D}"/>
                </a:ext>
              </a:extLst>
            </p:cNvPr>
            <p:cNvSpPr/>
            <p:nvPr/>
          </p:nvSpPr>
          <p:spPr>
            <a:xfrm>
              <a:off x="7852619" y="3028751"/>
              <a:ext cx="1827549" cy="1182520"/>
            </a:xfrm>
            <a:custGeom>
              <a:avLst/>
              <a:gdLst>
                <a:gd name="connsiteX0" fmla="*/ 0 w 1827549"/>
                <a:gd name="connsiteY0" fmla="*/ 197091 h 1182520"/>
                <a:gd name="connsiteX1" fmla="*/ 197091 w 1827549"/>
                <a:gd name="connsiteY1" fmla="*/ 0 h 1182520"/>
                <a:gd name="connsiteX2" fmla="*/ 1630458 w 1827549"/>
                <a:gd name="connsiteY2" fmla="*/ 0 h 1182520"/>
                <a:gd name="connsiteX3" fmla="*/ 1827549 w 1827549"/>
                <a:gd name="connsiteY3" fmla="*/ 197091 h 1182520"/>
                <a:gd name="connsiteX4" fmla="*/ 1827549 w 1827549"/>
                <a:gd name="connsiteY4" fmla="*/ 985429 h 1182520"/>
                <a:gd name="connsiteX5" fmla="*/ 1630458 w 1827549"/>
                <a:gd name="connsiteY5" fmla="*/ 1182520 h 1182520"/>
                <a:gd name="connsiteX6" fmla="*/ 197091 w 1827549"/>
                <a:gd name="connsiteY6" fmla="*/ 1182520 h 1182520"/>
                <a:gd name="connsiteX7" fmla="*/ 0 w 1827549"/>
                <a:gd name="connsiteY7" fmla="*/ 985429 h 1182520"/>
                <a:gd name="connsiteX8" fmla="*/ 0 w 1827549"/>
                <a:gd name="connsiteY8" fmla="*/ 197091 h 118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7549" h="1182520">
                  <a:moveTo>
                    <a:pt x="0" y="197091"/>
                  </a:moveTo>
                  <a:cubicBezTo>
                    <a:pt x="0" y="88241"/>
                    <a:pt x="88241" y="0"/>
                    <a:pt x="197091" y="0"/>
                  </a:cubicBezTo>
                  <a:lnTo>
                    <a:pt x="1630458" y="0"/>
                  </a:lnTo>
                  <a:cubicBezTo>
                    <a:pt x="1739308" y="0"/>
                    <a:pt x="1827549" y="88241"/>
                    <a:pt x="1827549" y="197091"/>
                  </a:cubicBezTo>
                  <a:lnTo>
                    <a:pt x="1827549" y="985429"/>
                  </a:lnTo>
                  <a:cubicBezTo>
                    <a:pt x="1827549" y="1094279"/>
                    <a:pt x="1739308" y="1182520"/>
                    <a:pt x="1630458" y="1182520"/>
                  </a:cubicBezTo>
                  <a:lnTo>
                    <a:pt x="197091" y="1182520"/>
                  </a:lnTo>
                  <a:cubicBezTo>
                    <a:pt x="88241" y="1182520"/>
                    <a:pt x="0" y="1094279"/>
                    <a:pt x="0" y="985429"/>
                  </a:cubicBezTo>
                  <a:lnTo>
                    <a:pt x="0" y="197091"/>
                  </a:lnTo>
                  <a:close/>
                </a:path>
              </a:pathLst>
            </a:custGeom>
            <a:solidFill>
              <a:srgbClr val="FFCC99"/>
            </a:solidFill>
            <a:ln>
              <a:solidFill>
                <a:srgbClr val="000000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306" tIns="126306" rIns="126306" bIns="12630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800" b="1" kern="1200">
                  <a:solidFill>
                    <a:srgbClr val="000000"/>
                  </a:solidFill>
                  <a:latin typeface="Avenir Next LT Pro (Body)"/>
                </a:rPr>
                <a:t>EMFAC202Y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800" kern="1200">
                  <a:solidFill>
                    <a:srgbClr val="000000"/>
                  </a:solidFill>
                  <a:latin typeface="Avenir Next LT Pro (Body)"/>
                </a:rPr>
                <a:t>Release: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800" kern="1200">
                  <a:solidFill>
                    <a:srgbClr val="000000"/>
                  </a:solidFill>
                  <a:latin typeface="Avenir Next LT Pro (Body)"/>
                </a:rPr>
                <a:t>2025</a:t>
              </a:r>
              <a:endParaRPr lang="en-US" sz="1800" i="1" u="sng" kern="1200">
                <a:solidFill>
                  <a:srgbClr val="000000"/>
                </a:solidFill>
                <a:latin typeface="Avenir Next LT Pro (Body)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4A5F3F-D09D-DD09-8FE1-D0B85B56654E}"/>
              </a:ext>
            </a:extLst>
          </p:cNvPr>
          <p:cNvGrpSpPr/>
          <p:nvPr/>
        </p:nvGrpSpPr>
        <p:grpSpPr>
          <a:xfrm>
            <a:off x="1433779" y="1398908"/>
            <a:ext cx="3170035" cy="1559666"/>
            <a:chOff x="1433779" y="1417639"/>
            <a:chExt cx="3170035" cy="1461035"/>
          </a:xfrm>
        </p:grpSpPr>
        <p:sp>
          <p:nvSpPr>
            <p:cNvPr id="11" name="Down Arrow Callout 18">
              <a:extLst>
                <a:ext uri="{FF2B5EF4-FFF2-40B4-BE49-F238E27FC236}">
                  <a16:creationId xmlns:a16="http://schemas.microsoft.com/office/drawing/2014/main" id="{4EABE165-D769-14A1-63E6-1E27F8C61D60}"/>
                </a:ext>
              </a:extLst>
            </p:cNvPr>
            <p:cNvSpPr/>
            <p:nvPr/>
          </p:nvSpPr>
          <p:spPr>
            <a:xfrm>
              <a:off x="1433779" y="1417639"/>
              <a:ext cx="3170035" cy="1461035"/>
            </a:xfrm>
            <a:prstGeom prst="downArrowCallout">
              <a:avLst>
                <a:gd name="adj1" fmla="val 24001"/>
                <a:gd name="adj2" fmla="val 26575"/>
                <a:gd name="adj3" fmla="val 25000"/>
                <a:gd name="adj4" fmla="val 66886"/>
              </a:avLst>
            </a:prstGeom>
            <a:solidFill>
              <a:srgbClr val="ADD6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latin typeface="Avenir LT Std 55 Roman" panose="020B05030202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B53DCA-E8C8-947B-1C43-67EF5FD10EEB}"/>
                </a:ext>
              </a:extLst>
            </p:cNvPr>
            <p:cNvSpPr txBox="1"/>
            <p:nvPr/>
          </p:nvSpPr>
          <p:spPr>
            <a:xfrm>
              <a:off x="1433779" y="1443914"/>
              <a:ext cx="3170035" cy="7784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285750" indent="-285750">
                <a:buFont typeface="Wingdings" panose="05000000000000000000" pitchFamily="2" charset="2"/>
                <a:buChar char="Ø"/>
                <a:defRPr sz="1400"/>
              </a:lvl1pPr>
            </a:lstStyle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</a:rPr>
                <a:t>Single Package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</a:rPr>
                <a:t>Reflects key regulations, e.g., Advanced Clean Cars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E4465-71C2-0324-95EF-5D2002CB18B7}"/>
              </a:ext>
            </a:extLst>
          </p:cNvPr>
          <p:cNvGrpSpPr/>
          <p:nvPr/>
        </p:nvGrpSpPr>
        <p:grpSpPr>
          <a:xfrm>
            <a:off x="3152195" y="4321378"/>
            <a:ext cx="3570398" cy="1588685"/>
            <a:chOff x="3152195" y="4241479"/>
            <a:chExt cx="3570398" cy="1588685"/>
          </a:xfrm>
        </p:grpSpPr>
        <p:sp>
          <p:nvSpPr>
            <p:cNvPr id="14" name="Down Arrow Callout 20" descr="Down Arrow" title="Down Arrow">
              <a:extLst>
                <a:ext uri="{FF2B5EF4-FFF2-40B4-BE49-F238E27FC236}">
                  <a16:creationId xmlns:a16="http://schemas.microsoft.com/office/drawing/2014/main" id="{E21E0134-2A21-7BB0-BFDD-184BA9CD6D21}"/>
                </a:ext>
              </a:extLst>
            </p:cNvPr>
            <p:cNvSpPr/>
            <p:nvPr/>
          </p:nvSpPr>
          <p:spPr>
            <a:xfrm rot="10800000">
              <a:off x="3170582" y="4241479"/>
              <a:ext cx="3552011" cy="1558468"/>
            </a:xfrm>
            <a:prstGeom prst="downArrowCallout">
              <a:avLst>
                <a:gd name="adj1" fmla="val 23974"/>
                <a:gd name="adj2" fmla="val 26232"/>
                <a:gd name="adj3" fmla="val 24431"/>
                <a:gd name="adj4" fmla="val 66045"/>
              </a:avLst>
            </a:prstGeom>
            <a:solidFill>
              <a:srgbClr val="FFC00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Avenir LT Std 55 Roman" panose="020B0503020203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920C76-6D8D-A0C3-D63E-424302273863}"/>
                </a:ext>
              </a:extLst>
            </p:cNvPr>
            <p:cNvSpPr txBox="1"/>
            <p:nvPr/>
          </p:nvSpPr>
          <p:spPr>
            <a:xfrm>
              <a:off x="3152195" y="4752946"/>
              <a:ext cx="3552012" cy="10772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</a:rPr>
                <a:t>An extension of the EMFAC2014 framework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</a:rPr>
                <a:t>Reflects key regulations, e.g., Phase 2 GHG standards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BC274A-B97C-3B22-D453-D5955DF0F872}"/>
              </a:ext>
            </a:extLst>
          </p:cNvPr>
          <p:cNvGrpSpPr/>
          <p:nvPr/>
        </p:nvGrpSpPr>
        <p:grpSpPr>
          <a:xfrm>
            <a:off x="4768344" y="1367986"/>
            <a:ext cx="4164724" cy="1654186"/>
            <a:chOff x="4785443" y="1386718"/>
            <a:chExt cx="4164724" cy="1654186"/>
          </a:xfrm>
        </p:grpSpPr>
        <p:sp>
          <p:nvSpPr>
            <p:cNvPr id="17" name="Down Arrow Callout 23">
              <a:extLst>
                <a:ext uri="{FF2B5EF4-FFF2-40B4-BE49-F238E27FC236}">
                  <a16:creationId xmlns:a16="http://schemas.microsoft.com/office/drawing/2014/main" id="{20F03B40-52B4-F8CB-ED5B-E017A2C955D7}"/>
                </a:ext>
              </a:extLst>
            </p:cNvPr>
            <p:cNvSpPr/>
            <p:nvPr/>
          </p:nvSpPr>
          <p:spPr>
            <a:xfrm>
              <a:off x="4785443" y="1417639"/>
              <a:ext cx="4164724" cy="1623265"/>
            </a:xfrm>
            <a:prstGeom prst="downArrowCallout">
              <a:avLst>
                <a:gd name="adj1" fmla="val 26288"/>
                <a:gd name="adj2" fmla="val 26988"/>
                <a:gd name="adj3" fmla="val 22896"/>
                <a:gd name="adj4" fmla="val 65311"/>
              </a:avLst>
            </a:prstGeom>
            <a:solidFill>
              <a:srgbClr val="ADFFFF"/>
            </a:solidFill>
            <a:ln w="285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latin typeface="Avenir LT Std 55 Roman" panose="020B0503020203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90AF1B-2815-C703-5B94-3B160B81F942}"/>
                </a:ext>
              </a:extLst>
            </p:cNvPr>
            <p:cNvSpPr txBox="1"/>
            <p:nvPr/>
          </p:nvSpPr>
          <p:spPr>
            <a:xfrm>
              <a:off x="4785443" y="1386718"/>
              <a:ext cx="4164724" cy="107721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</a:rPr>
                <a:t>New web-based interface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</a:rPr>
                <a:t>Reflects key regulations, e.g., Advanced Clean Trucks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>
                  <a:solidFill>
                    <a:srgbClr val="000000"/>
                  </a:solidFill>
                  <a:latin typeface="Avenir Next LT Pro (Body)"/>
                </a:rPr>
                <a:t>Approved by U.S. EPA in 2022</a:t>
              </a:r>
            </a:p>
          </p:txBody>
        </p:sp>
      </p:grpSp>
      <p:grpSp>
        <p:nvGrpSpPr>
          <p:cNvPr id="19" name="Group 18" descr="Latest updates included in EMFAC202Y">
            <a:extLst>
              <a:ext uri="{FF2B5EF4-FFF2-40B4-BE49-F238E27FC236}">
                <a16:creationId xmlns:a16="http://schemas.microsoft.com/office/drawing/2014/main" id="{A71CA0EA-2C27-393C-AF48-3174720C2938}"/>
              </a:ext>
            </a:extLst>
          </p:cNvPr>
          <p:cNvGrpSpPr/>
          <p:nvPr/>
        </p:nvGrpSpPr>
        <p:grpSpPr>
          <a:xfrm>
            <a:off x="6907709" y="4332481"/>
            <a:ext cx="4621682" cy="1834908"/>
            <a:chOff x="7017323" y="4241474"/>
            <a:chExt cx="4621682" cy="1834904"/>
          </a:xfrm>
        </p:grpSpPr>
        <p:sp>
          <p:nvSpPr>
            <p:cNvPr id="20" name="Down Arrow Callout 25" descr="Down Arrow" title="Down Arrow">
              <a:extLst>
                <a:ext uri="{FF2B5EF4-FFF2-40B4-BE49-F238E27FC236}">
                  <a16:creationId xmlns:a16="http://schemas.microsoft.com/office/drawing/2014/main" id="{EBC0B4A0-507F-8FD1-7862-7822BD19AE00}"/>
                </a:ext>
              </a:extLst>
            </p:cNvPr>
            <p:cNvSpPr/>
            <p:nvPr/>
          </p:nvSpPr>
          <p:spPr>
            <a:xfrm rot="10800000">
              <a:off x="7017323" y="4241474"/>
              <a:ext cx="4621682" cy="1558467"/>
            </a:xfrm>
            <a:prstGeom prst="downArrowCallout">
              <a:avLst>
                <a:gd name="adj1" fmla="val 21715"/>
                <a:gd name="adj2" fmla="val 24960"/>
                <a:gd name="adj3" fmla="val 24263"/>
                <a:gd name="adj4" fmla="val 66557"/>
              </a:avLst>
            </a:prstGeom>
            <a:solidFill>
              <a:srgbClr val="FFCC99"/>
            </a:solidFill>
            <a:ln w="285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latin typeface="Avenir LT Std 55 Roman" panose="020B0503020203020204" pitchFamily="34" charset="0"/>
              </a:endParaRPr>
            </a:p>
          </p:txBody>
        </p:sp>
        <p:sp>
          <p:nvSpPr>
            <p:cNvPr id="21" name="TextBox 20" descr="Latest Updates included in EMFAC202Y">
              <a:extLst>
                <a:ext uri="{FF2B5EF4-FFF2-40B4-BE49-F238E27FC236}">
                  <a16:creationId xmlns:a16="http://schemas.microsoft.com/office/drawing/2014/main" id="{78865E7E-7A04-4FD2-8C8A-C7D0A3265D99}"/>
                </a:ext>
              </a:extLst>
            </p:cNvPr>
            <p:cNvSpPr txBox="1"/>
            <p:nvPr/>
          </p:nvSpPr>
          <p:spPr>
            <a:xfrm>
              <a:off x="7017324" y="4752942"/>
              <a:ext cx="4621681" cy="132343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</a:rPr>
                <a:t>Latest fleet technologies 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</a:rPr>
                <a:t>Reflecting regulations adopted before 2025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venir Next LT Pro (Body)"/>
                  <a:cs typeface="Arial"/>
                </a:rPr>
                <a:t>Incorporation of expanded PEMS data for heavy-duty diesel and gasoline categories.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1600">
                <a:solidFill>
                  <a:srgbClr val="000000"/>
                </a:solidFill>
                <a:latin typeface="Avenir Next LT Pro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3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1F67-56ED-AA5C-94CE-CCC03C8D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Recently-Adopted Heavy-Duty Vehicle Regulations (EMFAC202Y)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362D326-5B23-B9C1-E5A8-DD59320A0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01108"/>
              </p:ext>
            </p:extLst>
          </p:nvPr>
        </p:nvGraphicFramePr>
        <p:xfrm>
          <a:off x="1862046" y="2804830"/>
          <a:ext cx="9172899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large truck on a road&#10;">
            <a:extLst>
              <a:ext uri="{FF2B5EF4-FFF2-40B4-BE49-F238E27FC236}">
                <a16:creationId xmlns:a16="http://schemas.microsoft.com/office/drawing/2014/main" id="{04F50DFB-76A1-4C43-8395-333FF060A88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 bwMode="auto">
          <a:xfrm>
            <a:off x="4697829" y="5595834"/>
            <a:ext cx="2324408" cy="1125641"/>
          </a:xfrm>
          <a:prstGeom prst="rect">
            <a:avLst/>
          </a:prstGeom>
          <a:noFill/>
        </p:spPr>
      </p:pic>
      <p:pic>
        <p:nvPicPr>
          <p:cNvPr id="9" name="Picture 12" descr="Image result for tesla semi white background">
            <a:extLst>
              <a:ext uri="{FF2B5EF4-FFF2-40B4-BE49-F238E27FC236}">
                <a16:creationId xmlns:a16="http://schemas.microsoft.com/office/drawing/2014/main" id="{8B74489A-E4A6-7E9F-B507-68A4921A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23" y="2217677"/>
            <a:ext cx="2736676" cy="14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truck passing under the intake pipe of a Portable Emissions Acquisition System (PEAQS)">
            <a:extLst>
              <a:ext uri="{FF2B5EF4-FFF2-40B4-BE49-F238E27FC236}">
                <a16:creationId xmlns:a16="http://schemas.microsoft.com/office/drawing/2014/main" id="{BA1C0F0D-7BE9-E5EA-9920-9700055EE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r="8644" b="11091"/>
          <a:stretch/>
        </p:blipFill>
        <p:spPr bwMode="auto">
          <a:xfrm>
            <a:off x="2263806" y="1869938"/>
            <a:ext cx="1877404" cy="16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BB264D-D48C-9AD8-D710-0F4A25E36AB9}"/>
              </a:ext>
            </a:extLst>
          </p:cNvPr>
          <p:cNvSpPr/>
          <p:nvPr/>
        </p:nvSpPr>
        <p:spPr>
          <a:xfrm>
            <a:off x="1879802" y="1649027"/>
            <a:ext cx="2576789" cy="241472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F643-1567-9ED3-1D1B-66373B2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Clean Truck Check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E5E08-84FD-DE48-90B9-9E43A409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Applies to nearly all diesel and alternative fuel heavy-duty vehicles with a gross vehicle weight rating (GVWR) over 14,000 pounds that operate on California public roads.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Clean Truck Check Compliance Requirements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Jan 2023: </a:t>
            </a:r>
            <a:r>
              <a:rPr lang="en-US" dirty="0">
                <a:solidFill>
                  <a:srgbClr val="0070C0"/>
                </a:solidFill>
              </a:rPr>
              <a:t>High-emitter screening. Flagged vehicles required to submit OBD or opacity tests.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Oct – Jan 2024: </a:t>
            </a:r>
            <a:r>
              <a:rPr lang="en-US" dirty="0">
                <a:solidFill>
                  <a:srgbClr val="000000"/>
                </a:solidFill>
              </a:rPr>
              <a:t>complete fleet and vehicle reporting requirements and pay 2023 compliance fee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July 1 – December 31, 2024 –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resolve all vehicle enforcement holds and pay 2024 compliance fee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Jan 1 – June 30, 2025 – </a:t>
            </a:r>
            <a:r>
              <a:rPr lang="en-US" dirty="0">
                <a:solidFill>
                  <a:srgbClr val="0070C0"/>
                </a:solidFill>
              </a:rPr>
              <a:t>successful completion of periodic vehicle compliance tests, either with OBD or opacity.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F643-1567-9ED3-1D1B-66373B23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295551"/>
            <a:ext cx="12066104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Vehicle Compliance Test Methods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970B60-F9E5-1526-B585-B05C26D82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9275" r="77350" b="7659"/>
          <a:stretch/>
        </p:blipFill>
        <p:spPr bwMode="auto">
          <a:xfrm>
            <a:off x="1540519" y="3986688"/>
            <a:ext cx="2209756" cy="250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FE0E20-60BE-0D50-86F0-64F462DF8F00}"/>
              </a:ext>
            </a:extLst>
          </p:cNvPr>
          <p:cNvSpPr/>
          <p:nvPr/>
        </p:nvSpPr>
        <p:spPr>
          <a:xfrm>
            <a:off x="5074920" y="1453992"/>
            <a:ext cx="5318760" cy="24276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OBD vehicles: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OBD scan as CARB’s required parameters (No MIL-related issues can be present)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Applies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2013+ model year diesel engines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2018+ model year alternative fuel 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NOx and PM emissions benefits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89CFCC-CF48-22A9-FCDD-50B95EEFA072}"/>
              </a:ext>
            </a:extLst>
          </p:cNvPr>
          <p:cNvSpPr/>
          <p:nvPr/>
        </p:nvSpPr>
        <p:spPr>
          <a:xfrm>
            <a:off x="5074920" y="4222908"/>
            <a:ext cx="5318760" cy="20818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Non-OBD vehicles: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SAE J1667 opacity test using compatible smoke 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Vehicle emissions control equipment inspection (visual inspection)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PM emissions benefits only</a:t>
            </a:r>
          </a:p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E9A0DC8-7D65-CD76-082B-6C7FCA938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1031" r="75800" b="51413"/>
          <a:stretch/>
        </p:blipFill>
        <p:spPr bwMode="auto">
          <a:xfrm>
            <a:off x="1175994" y="1453992"/>
            <a:ext cx="2938806" cy="222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3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1BF4-A0DB-BFB0-5EF7-A1AAB1FB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Deterioration Function in EMFAC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E91DE-2B52-1CCC-9ACF-0F6EDEF0C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>
                    <a:solidFill>
                      <a:schemeClr val="tx1">
                        <a:lumMod val="50000"/>
                      </a:schemeClr>
                    </a:solidFill>
                  </a:rPr>
                  <a:t>Heavy-duty emission rates (ER) are modeled using a zero-mile rate (ZMR) and an emission impact rate (EIR). </a:t>
                </a:r>
              </a:p>
              <a:p>
                <a:pPr marL="0" indent="0">
                  <a:buNone/>
                </a:pPr>
                <a:endParaRPr lang="en-US" b="0" i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𝐸𝑅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𝑍𝑀𝑅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𝑍𝑀𝑅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𝐸𝐼𝑅</m:t>
                    </m:r>
                  </m:oMath>
                </a14:m>
                <a:r>
                  <a:rPr lang="en-US">
                    <a:solidFill>
                      <a:schemeClr val="tx1">
                        <a:lumMod val="50000"/>
                      </a:schemeClr>
                    </a:solidFill>
                  </a:rPr>
                  <a:t> (odometer)</a:t>
                </a:r>
              </a:p>
              <a:p>
                <a:pPr marL="0" indent="0">
                  <a:buNone/>
                </a:pPr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b="1">
                    <a:solidFill>
                      <a:schemeClr val="tx1">
                        <a:lumMod val="50000"/>
                      </a:schemeClr>
                    </a:solidFill>
                  </a:rPr>
                  <a:t>Zero-mile emission rate (ZMR) </a:t>
                </a:r>
                <a:r>
                  <a:rPr lang="en-US">
                    <a:solidFill>
                      <a:schemeClr val="tx1">
                        <a:lumMod val="50000"/>
                      </a:schemeClr>
                    </a:solidFill>
                  </a:rPr>
                  <a:t>– Fleet average UDDS emission rates while trucks are new</a:t>
                </a:r>
              </a:p>
              <a:p>
                <a:r>
                  <a:rPr lang="en-US" b="1">
                    <a:solidFill>
                      <a:schemeClr val="tx1">
                        <a:lumMod val="50000"/>
                      </a:schemeClr>
                    </a:solidFill>
                  </a:rPr>
                  <a:t>Emission Impact Rate (EIR) </a:t>
                </a:r>
                <a:r>
                  <a:rPr lang="en-US">
                    <a:solidFill>
                      <a:schemeClr val="tx1">
                        <a:lumMod val="50000"/>
                      </a:schemeClr>
                    </a:solidFill>
                  </a:rPr>
                  <a:t>– quantifies deterioration of the truck fleet as a function of mileage. As mileage increases, assume larger fraction of fleet has a malfunction issue.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E91DE-2B52-1CCC-9ACF-0F6EDEF0C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127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18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B8AD-D30C-4E22-7065-91C84CAE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Deterioration Function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34B051-4156-8773-FD2C-CBAB02869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706704"/>
              </p:ext>
            </p:extLst>
          </p:nvPr>
        </p:nvGraphicFramePr>
        <p:xfrm>
          <a:off x="2434596" y="1820722"/>
          <a:ext cx="7322808" cy="440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0A302A-1B05-A43E-9805-D1860341BB1B}"/>
              </a:ext>
            </a:extLst>
          </p:cNvPr>
          <p:cNvSpPr txBox="1"/>
          <p:nvPr/>
        </p:nvSpPr>
        <p:spPr>
          <a:xfrm>
            <a:off x="3559945" y="49892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Zero Mile Rate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947171-2D6F-B045-2B9F-0D1C3CFB429E}"/>
              </a:ext>
            </a:extLst>
          </p:cNvPr>
          <p:cNvCxnSpPr>
            <a:cxnSpLocks/>
          </p:cNvCxnSpPr>
          <p:nvPr/>
        </p:nvCxnSpPr>
        <p:spPr>
          <a:xfrm flipH="1">
            <a:off x="3577701" y="5007006"/>
            <a:ext cx="551303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6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B Colors">
      <a:dk1>
        <a:srgbClr val="4D4D4F"/>
      </a:dk1>
      <a:lt1>
        <a:srgbClr val="FFFFFF"/>
      </a:lt1>
      <a:dk2>
        <a:srgbClr val="4D4D4F"/>
      </a:dk2>
      <a:lt2>
        <a:srgbClr val="1F8BBF"/>
      </a:lt2>
      <a:accent1>
        <a:srgbClr val="36A393"/>
      </a:accent1>
      <a:accent2>
        <a:srgbClr val="FDB727"/>
      </a:accent2>
      <a:accent3>
        <a:srgbClr val="0F597C"/>
      </a:accent3>
      <a:accent4>
        <a:srgbClr val="1F8BBF"/>
      </a:accent4>
      <a:accent5>
        <a:srgbClr val="36A393"/>
      </a:accent5>
      <a:accent6>
        <a:srgbClr val="FDB727"/>
      </a:accent6>
      <a:hlink>
        <a:srgbClr val="36A393"/>
      </a:hlink>
      <a:folHlink>
        <a:srgbClr val="4D4D4F"/>
      </a:folHlink>
    </a:clrScheme>
    <a:fontScheme name="CARB Theme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_template_glow_2023" id="{431C1471-0B8F-D544-8C5C-B567F28BA38B}" vid="{334352A6-F8F2-654A-8C01-1DD58C5E38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CARB_template_glow_2023</Template>
  <TotalTime>0</TotalTime>
  <Words>809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Avenir LT Std 55 Roman</vt:lpstr>
      <vt:lpstr>Avenir Next LT Pro</vt:lpstr>
      <vt:lpstr>Avenir Next LT Pro (Body)</vt:lpstr>
      <vt:lpstr>Avenir Next LT Pro Demi</vt:lpstr>
      <vt:lpstr>Cambria Math</vt:lpstr>
      <vt:lpstr>Symbol</vt:lpstr>
      <vt:lpstr>Times New Roman</vt:lpstr>
      <vt:lpstr>Wingdings</vt:lpstr>
      <vt:lpstr>Office Theme</vt:lpstr>
      <vt:lpstr>Estimating the Emissions Benefits of the Clean Truck Check Program in EMFAC202Y</vt:lpstr>
      <vt:lpstr>EMFAC Model Background</vt:lpstr>
      <vt:lpstr>EMFAC Model Background (cont.)</vt:lpstr>
      <vt:lpstr>EMFAC Updates</vt:lpstr>
      <vt:lpstr>Recently-Adopted Heavy-Duty Vehicle Regulations (EMFAC202Y)</vt:lpstr>
      <vt:lpstr>Clean Truck Check Background</vt:lpstr>
      <vt:lpstr>Vehicle Compliance Test Methods</vt:lpstr>
      <vt:lpstr>Deterioration Function in EMFAC</vt:lpstr>
      <vt:lpstr>Deterioration Function</vt:lpstr>
      <vt:lpstr>Data Sources for Clean Truck Check (CTC) Analysis</vt:lpstr>
      <vt:lpstr>Simplified Model Description</vt:lpstr>
      <vt:lpstr>MIL On Adjustments with CTC Requirements</vt:lpstr>
      <vt:lpstr>CTC Impact on Deterioration</vt:lpstr>
      <vt:lpstr>CTC Impact on Overall Emissions*</vt:lpstr>
      <vt:lpstr>Approaches to Validate Initial Assumptions</vt:lpstr>
      <vt:lpstr>Next Steps</vt:lpstr>
    </vt:vector>
  </TitlesOfParts>
  <Company>California Air Resources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the Emissions Benefits of the Clean Truck Check Program in EMFAC202Y</dc:title>
  <dc:creator>Forestieri, Sara@ARB</dc:creator>
  <cp:lastModifiedBy>Forestieri, Sara@ARB</cp:lastModifiedBy>
  <cp:revision>1</cp:revision>
  <dcterms:created xsi:type="dcterms:W3CDTF">2024-07-26T20:09:45Z</dcterms:created>
  <dcterms:modified xsi:type="dcterms:W3CDTF">2024-08-08T22:20:20Z</dcterms:modified>
</cp:coreProperties>
</file>