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1" r:id="rId1"/>
    <p:sldMasterId id="2147483898" r:id="rId2"/>
    <p:sldMasterId id="2147483914" r:id="rId3"/>
    <p:sldMasterId id="2147483924" r:id="rId4"/>
  </p:sldMasterIdLst>
  <p:notesMasterIdLst>
    <p:notesMasterId r:id="rId7"/>
  </p:notesMasterIdLst>
  <p:handoutMasterIdLst>
    <p:handoutMasterId r:id="rId8"/>
  </p:handoutMasterIdLst>
  <p:sldIdLst>
    <p:sldId id="1627" r:id="rId5"/>
    <p:sldId id="1628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Allen" initials="HA" lastIdx="2" clrIdx="0">
    <p:extLst>
      <p:ext uri="{19B8F6BF-5375-455C-9EA6-DF929625EA0E}">
        <p15:presenceInfo xmlns:p15="http://schemas.microsoft.com/office/powerpoint/2012/main" userId="S-1-5-21-2015567608-1236798086-1458450816-47102" providerId="AD"/>
      </p:ext>
    </p:extLst>
  </p:cmAuthor>
  <p:cmAuthor id="2" name="Hannah Allen" initials="HA [2]" lastIdx="1" clrIdx="1">
    <p:extLst>
      <p:ext uri="{19B8F6BF-5375-455C-9EA6-DF929625EA0E}">
        <p15:presenceInfo xmlns:p15="http://schemas.microsoft.com/office/powerpoint/2012/main" userId="S::hallen@nctcog.dst.tx.us::f2e3e12a-79d9-4762-8cee-97458f449ae1" providerId="AD"/>
      </p:ext>
    </p:extLst>
  </p:cmAuthor>
  <p:cmAuthor id="3" name="Hannah Allen" initials="HA [3]" lastIdx="4" clrIdx="2">
    <p:extLst>
      <p:ext uri="{19B8F6BF-5375-455C-9EA6-DF929625EA0E}">
        <p15:presenceInfo xmlns:p15="http://schemas.microsoft.com/office/powerpoint/2012/main" userId="S::HAllen@nctcog.org::f2e3e12a-79d9-4762-8cee-97458f449ae1" providerId="AD"/>
      </p:ext>
    </p:extLst>
  </p:cmAuthor>
  <p:cmAuthor id="4" name="Cassidy Campbell" initials="CC" lastIdx="5" clrIdx="3">
    <p:extLst>
      <p:ext uri="{19B8F6BF-5375-455C-9EA6-DF929625EA0E}">
        <p15:presenceInfo xmlns:p15="http://schemas.microsoft.com/office/powerpoint/2012/main" userId="S::CCampbell@nctcog.org::ba7d3002-9374-41bc-8690-c1d831aee5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720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8686C4-4D6D-489B-8A89-EB778246A09B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F12887-4036-4A68-A448-1F109B419B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0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BA8C1-C072-4F3F-943B-52471EED634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B5202-42E7-4A62-8147-AC7C20D2AE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3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D188-A497-46A1-B573-7E7EE003B9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C355-2467-4211-BD86-FC32530949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1D1C-1EB8-44A5-A809-57BB99BE5D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377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377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4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D402-F28B-483E-9B3F-3259E02FC5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062B-3A85-4707-AA33-D2F5805E23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377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377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647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324-0B05-440F-A9FC-30EBA5CF4C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1F1B-BC8A-467C-B033-D5E3921EEC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ECA9-097B-499B-B179-DEB56F3C70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K:\ENV\_BUSDEV\PHOTOS\ENV-Photography-Temp\Services\Procurement and Resource Recovery\PlasticRecycling8786839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90" t="6591" b="6610"/>
          <a:stretch/>
        </p:blipFill>
        <p:spPr bwMode="auto">
          <a:xfrm>
            <a:off x="2" y="0"/>
            <a:ext cx="10983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" y="5498099"/>
            <a:ext cx="12192000" cy="1359902"/>
          </a:xfrm>
          <a:prstGeom prst="rect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 userDrawn="1"/>
        </p:nvSpPr>
        <p:spPr>
          <a:xfrm>
            <a:off x="1" y="2666746"/>
            <a:ext cx="5514600" cy="4191254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 descr="Ampersa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7" y="4560918"/>
            <a:ext cx="2246507" cy="1785586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2250235" y="3"/>
            <a:ext cx="9941767" cy="6858001"/>
            <a:chOff x="3375350" y="0"/>
            <a:chExt cx="14912650" cy="13716001"/>
          </a:xfrm>
          <a:solidFill>
            <a:schemeClr val="bg1"/>
          </a:solidFill>
        </p:grpSpPr>
        <p:sp>
          <p:nvSpPr>
            <p:cNvPr id="9" name="Right Triangle 8"/>
            <p:cNvSpPr/>
            <p:nvPr userDrawn="1"/>
          </p:nvSpPr>
          <p:spPr>
            <a:xfrm rot="10800000">
              <a:off x="3375350" y="1"/>
              <a:ext cx="13716000" cy="137160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7082716" y="0"/>
              <a:ext cx="1205284" cy="13715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5051779" y="1481667"/>
            <a:ext cx="6456376" cy="1286934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marR="0" indent="0" algn="r" defTabSz="457189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rgbClr val="515256"/>
                </a:solidFill>
                <a:latin typeface="Arial"/>
                <a:cs typeface="Arial"/>
              </a:defRPr>
            </a:lvl1pPr>
          </a:lstStyle>
          <a:p>
            <a:pPr>
              <a:spcAft>
                <a:spcPts val="0"/>
              </a:spcAft>
            </a:pPr>
            <a:r>
              <a:rPr lang="en-US" dirty="0"/>
              <a:t>TITLE OF SERVICE</a:t>
            </a:r>
            <a:br>
              <a:rPr lang="en-US" dirty="0"/>
            </a:br>
            <a:r>
              <a:rPr lang="en-US" dirty="0"/>
              <a:t>TO BE PROVIDED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763928" y="3012723"/>
            <a:ext cx="4712613" cy="903817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marR="0" indent="0" algn="r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rgbClr val="515256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308625" y="4002710"/>
            <a:ext cx="3167915" cy="653017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 algn="r">
              <a:buNone/>
              <a:defRPr sz="1300" b="0" i="0">
                <a:solidFill>
                  <a:srgbClr val="515256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RFP # XX-XXXX-XXX</a:t>
            </a:r>
            <a:br>
              <a:rPr lang="en-US" dirty="0"/>
            </a:br>
            <a:r>
              <a:rPr lang="en-US" dirty="0"/>
              <a:t>Month 31, 20XX</a:t>
            </a:r>
          </a:p>
        </p:txBody>
      </p:sp>
      <p:pic>
        <p:nvPicPr>
          <p:cNvPr id="18" name="Picture 17" descr="Burns&amp;McDonnell_Horiz_RGB_CS6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45" y="497913"/>
            <a:ext cx="3097451" cy="3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42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t="14571"/>
          <a:stretch/>
        </p:blipFill>
        <p:spPr>
          <a:xfrm>
            <a:off x="0" y="3429003"/>
            <a:ext cx="8782944" cy="343010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8"/>
            <a:ext cx="8782944" cy="3428997"/>
          </a:xfrm>
          <a:prstGeom prst="rect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3500000">
            <a:off x="-2233182" y="446160"/>
            <a:ext cx="4469857" cy="595980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2700000">
            <a:off x="6360073" y="195068"/>
            <a:ext cx="4850903" cy="646787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782944" y="-1104"/>
            <a:ext cx="3409056" cy="6859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Title 9"/>
          <p:cNvSpPr>
            <a:spLocks noGrp="1"/>
          </p:cNvSpPr>
          <p:nvPr>
            <p:ph type="title" hasCustomPrompt="1"/>
          </p:nvPr>
        </p:nvSpPr>
        <p:spPr>
          <a:xfrm>
            <a:off x="5409396" y="1917244"/>
            <a:ext cx="6317285" cy="1369962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marR="0" indent="0" algn="r" defTabSz="457189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rgbClr val="053EA9"/>
                </a:solidFill>
                <a:latin typeface="Arial"/>
                <a:cs typeface="Arial"/>
              </a:defRPr>
            </a:lvl1pPr>
          </a:lstStyle>
          <a:p>
            <a:pPr>
              <a:spcAft>
                <a:spcPts val="0"/>
              </a:spcAft>
            </a:pPr>
            <a:r>
              <a:rPr lang="en-US" dirty="0"/>
              <a:t>TITLE OF SERVICE</a:t>
            </a:r>
            <a:br>
              <a:rPr lang="en-US" dirty="0"/>
            </a:br>
            <a:r>
              <a:rPr lang="en-US" dirty="0"/>
              <a:t>TO BE PROVIDED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048963" y="3429002"/>
            <a:ext cx="5680253" cy="945446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marR="0" indent="0" algn="r" defTabSz="45718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 i="0">
                <a:solidFill>
                  <a:srgbClr val="053EA9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146818" y="4422355"/>
            <a:ext cx="3588633" cy="653017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 algn="r">
              <a:buNone/>
              <a:defRPr sz="1500" b="0" i="0">
                <a:solidFill>
                  <a:srgbClr val="515256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RFP # XX-XXXX-XXX</a:t>
            </a:r>
            <a:br>
              <a:rPr lang="en-US" dirty="0"/>
            </a:br>
            <a:r>
              <a:rPr lang="en-US" dirty="0"/>
              <a:t>Month 31, 20XX</a:t>
            </a:r>
          </a:p>
        </p:txBody>
      </p:sp>
      <p:pic>
        <p:nvPicPr>
          <p:cNvPr id="13" name="Picture 12" descr="Burns&amp;McDonnell_Horiz_RGB_CS6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1" y="3278722"/>
            <a:ext cx="2523211" cy="2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7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47" y="-1104"/>
            <a:ext cx="12190256" cy="685910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4571" b="16000"/>
          <a:stretch/>
        </p:blipFill>
        <p:spPr>
          <a:xfrm>
            <a:off x="2531407" y="3791764"/>
            <a:ext cx="9660597" cy="3066236"/>
          </a:xfrm>
          <a:prstGeom prst="rect">
            <a:avLst/>
          </a:prstGeom>
        </p:spPr>
      </p:pic>
      <p:sp>
        <p:nvSpPr>
          <p:cNvPr id="6" name="Right Triangle 5"/>
          <p:cNvSpPr/>
          <p:nvPr userDrawn="1"/>
        </p:nvSpPr>
        <p:spPr>
          <a:xfrm>
            <a:off x="1747" y="1766571"/>
            <a:ext cx="6788573" cy="5091430"/>
          </a:xfrm>
          <a:prstGeom prst="rtTriangle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>
            <a:off x="1745" y="5409739"/>
            <a:ext cx="1931016" cy="1448262"/>
          </a:xfrm>
          <a:prstGeom prst="rtTriangle">
            <a:avLst/>
          </a:prstGeom>
          <a:solidFill>
            <a:srgbClr val="51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5051916" y="526876"/>
            <a:ext cx="6317285" cy="1208111"/>
          </a:xfrm>
          <a:prstGeom prst="rect">
            <a:avLst/>
          </a:prstGeom>
        </p:spPr>
        <p:txBody>
          <a:bodyPr lIns="45720" tIns="22860" rIns="45720" bIns="22860" anchor="t">
            <a:normAutofit/>
          </a:bodyPr>
          <a:lstStyle>
            <a:lvl1pPr marL="0" marR="0" indent="0" algn="r" defTabSz="457189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spcAft>
                <a:spcPts val="0"/>
              </a:spcAft>
            </a:pPr>
            <a:r>
              <a:rPr lang="en-US" dirty="0"/>
              <a:t>TITLE OF SERVICE</a:t>
            </a:r>
            <a:br>
              <a:rPr lang="en-US" dirty="0"/>
            </a:br>
            <a:r>
              <a:rPr lang="en-US" dirty="0"/>
              <a:t>TO BE PROVIDED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051915" y="1770950"/>
            <a:ext cx="6319820" cy="769057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marR="0" indent="0" algn="r" defTabSz="45718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770520" y="2587911"/>
            <a:ext cx="3607448" cy="653017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RFP # XX-XXXX-XXX</a:t>
            </a:r>
            <a:br>
              <a:rPr lang="en-US" dirty="0"/>
            </a:br>
            <a:r>
              <a:rPr lang="en-US" dirty="0"/>
              <a:t>Month 31, 20XX</a:t>
            </a:r>
          </a:p>
        </p:txBody>
      </p:sp>
      <p:pic>
        <p:nvPicPr>
          <p:cNvPr id="14" name="Picture 13" descr="Burns&amp;McDonnell_Horiz_Revers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7" y="515450"/>
            <a:ext cx="2994540" cy="3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3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08DE-9B83-438F-8440-464ECBDD24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250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 descr="Ampersand.emf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8" y="-1513"/>
            <a:ext cx="11827792" cy="6862554"/>
          </a:xfrm>
          <a:prstGeom prst="rect">
            <a:avLst/>
          </a:prstGeom>
          <a:ln>
            <a:noFill/>
          </a:ln>
        </p:spPr>
      </p:pic>
      <p:sp>
        <p:nvSpPr>
          <p:cNvPr id="5" name="Title 9"/>
          <p:cNvSpPr>
            <a:spLocks noGrp="1"/>
          </p:cNvSpPr>
          <p:nvPr>
            <p:ph type="title" hasCustomPrompt="1"/>
          </p:nvPr>
        </p:nvSpPr>
        <p:spPr>
          <a:xfrm>
            <a:off x="5569187" y="2631725"/>
            <a:ext cx="6200541" cy="1334979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24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SERVICE</a:t>
            </a:r>
            <a:br>
              <a:rPr lang="en-US" dirty="0"/>
            </a:br>
            <a:r>
              <a:rPr lang="en-US" dirty="0"/>
              <a:t>TO BE PROVIDED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923852" y="4410595"/>
            <a:ext cx="4833075" cy="653017"/>
          </a:xfrm>
          <a:prstGeom prst="rect">
            <a:avLst/>
          </a:prstGeom>
        </p:spPr>
        <p:txBody>
          <a:bodyPr lIns="45720" tIns="22860" rIns="45720" bIns="22860" anchor="t">
            <a:normAutofit/>
          </a:bodyPr>
          <a:lstStyle>
            <a:lvl1pPr marL="0" indent="0" algn="r">
              <a:lnSpc>
                <a:spcPct val="90000"/>
              </a:lnSpc>
              <a:buNone/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156224" y="5069585"/>
            <a:ext cx="3600705" cy="653017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 algn="r">
              <a:buNone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RFP # XX-XXXX-XXX</a:t>
            </a:r>
            <a:br>
              <a:rPr lang="en-US" dirty="0"/>
            </a:br>
            <a:r>
              <a:rPr lang="en-US" dirty="0"/>
              <a:t>Month 31, 20XX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" y="-1512"/>
            <a:ext cx="1043349" cy="6859512"/>
          </a:xfrm>
          <a:prstGeom prst="rect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" name="Picture 10" descr="Burns&amp;McDonnell_Horiz_RGB_CS6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73" y="471786"/>
            <a:ext cx="3097451" cy="3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4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0800000">
            <a:off x="3048000" y="1"/>
            <a:ext cx="9144000" cy="6858000"/>
          </a:xfrm>
          <a:prstGeom prst="rtTriangle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9800237" y="4466237"/>
            <a:ext cx="2050084" cy="2733445"/>
          </a:xfrm>
          <a:prstGeom prst="rtTriangle">
            <a:avLst/>
          </a:prstGeom>
          <a:solidFill>
            <a:srgbClr val="51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 descr="Ampers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5" y="1363948"/>
            <a:ext cx="3509640" cy="2789559"/>
          </a:xfrm>
          <a:prstGeom prst="rect">
            <a:avLst/>
          </a:prstGeom>
        </p:spPr>
      </p:pic>
      <p:pic>
        <p:nvPicPr>
          <p:cNvPr id="15" name="Picture 14" descr="Burns&amp;McDonnell_Horiz_RGB_CS6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7" y="6026570"/>
            <a:ext cx="3095641" cy="348630"/>
          </a:xfrm>
          <a:prstGeom prst="rect">
            <a:avLst/>
          </a:prstGeom>
        </p:spPr>
      </p:pic>
      <p:sp>
        <p:nvSpPr>
          <p:cNvPr id="17" name="Title 9"/>
          <p:cNvSpPr>
            <a:spLocks noGrp="1"/>
          </p:cNvSpPr>
          <p:nvPr>
            <p:ph type="title" hasCustomPrompt="1"/>
          </p:nvPr>
        </p:nvSpPr>
        <p:spPr>
          <a:xfrm>
            <a:off x="5088176" y="753323"/>
            <a:ext cx="6200541" cy="1334979"/>
          </a:xfrm>
          <a:prstGeom prst="rect">
            <a:avLst/>
          </a:prstGeom>
        </p:spPr>
        <p:txBody>
          <a:bodyPr lIns="45720" tIns="22860" rIns="45720" bIns="22860" anchor="t">
            <a:norm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SERVICE</a:t>
            </a:r>
            <a:br>
              <a:rPr lang="en-US" dirty="0"/>
            </a:br>
            <a:r>
              <a:rPr lang="en-US" dirty="0"/>
              <a:t>TO BE PROVIDED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455641" y="2088300"/>
            <a:ext cx="4833075" cy="673394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7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688013" y="2812975"/>
            <a:ext cx="3600705" cy="653017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 algn="r">
              <a:buNone/>
              <a:defRPr sz="13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RFP # XX-XXXX-XXX</a:t>
            </a:r>
            <a:br>
              <a:rPr lang="en-US" dirty="0"/>
            </a:br>
            <a:r>
              <a:rPr lang="en-US" dirty="0"/>
              <a:t>Month 31, 20XX</a:t>
            </a:r>
          </a:p>
        </p:txBody>
      </p:sp>
    </p:spTree>
    <p:extLst>
      <p:ext uri="{BB962C8B-B14F-4D97-AF65-F5344CB8AC3E}">
        <p14:creationId xmlns:p14="http://schemas.microsoft.com/office/powerpoint/2010/main" val="3382730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>
            <a:off x="3048000" y="1"/>
            <a:ext cx="9144000" cy="6858000"/>
          </a:xfrm>
          <a:prstGeom prst="rtTriangle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9800237" y="4466237"/>
            <a:ext cx="2050084" cy="2733445"/>
          </a:xfrm>
          <a:prstGeom prst="rtTriangle">
            <a:avLst/>
          </a:prstGeom>
          <a:solidFill>
            <a:srgbClr val="FF6A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 descr="Ampers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5" y="1363948"/>
            <a:ext cx="3509640" cy="2789559"/>
          </a:xfrm>
          <a:prstGeom prst="rect">
            <a:avLst/>
          </a:prstGeom>
        </p:spPr>
      </p:pic>
      <p:pic>
        <p:nvPicPr>
          <p:cNvPr id="15" name="Picture 14" descr="Burns&amp;McDonnell_Horiz_RGB_CS6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7" y="6026570"/>
            <a:ext cx="3095641" cy="348630"/>
          </a:xfrm>
          <a:prstGeom prst="rect">
            <a:avLst/>
          </a:prstGeom>
        </p:spPr>
      </p:pic>
      <p:sp>
        <p:nvSpPr>
          <p:cNvPr id="18" name="Title 9"/>
          <p:cNvSpPr>
            <a:spLocks noGrp="1"/>
          </p:cNvSpPr>
          <p:nvPr>
            <p:ph type="title" hasCustomPrompt="1"/>
          </p:nvPr>
        </p:nvSpPr>
        <p:spPr>
          <a:xfrm>
            <a:off x="5088176" y="753323"/>
            <a:ext cx="6200541" cy="1334979"/>
          </a:xfrm>
          <a:prstGeom prst="rect">
            <a:avLst/>
          </a:prstGeom>
        </p:spPr>
        <p:txBody>
          <a:bodyPr lIns="45720" tIns="22860" rIns="45720" bIns="22860" anchor="t">
            <a:norm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SERVICE</a:t>
            </a:r>
            <a:br>
              <a:rPr lang="en-US" dirty="0"/>
            </a:br>
            <a:r>
              <a:rPr lang="en-US" dirty="0"/>
              <a:t>TO BE PROVIDED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455641" y="2088300"/>
            <a:ext cx="4833075" cy="673394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7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688013" y="2812975"/>
            <a:ext cx="3600705" cy="653017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 algn="r">
              <a:buNone/>
              <a:defRPr sz="13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RFP # XX-XXXX-XXX</a:t>
            </a:r>
            <a:br>
              <a:rPr lang="en-US" dirty="0"/>
            </a:br>
            <a:r>
              <a:rPr lang="en-US" dirty="0"/>
              <a:t>Month 31, 20XX</a:t>
            </a:r>
          </a:p>
        </p:txBody>
      </p:sp>
    </p:spTree>
    <p:extLst>
      <p:ext uri="{BB962C8B-B14F-4D97-AF65-F5344CB8AC3E}">
        <p14:creationId xmlns:p14="http://schemas.microsoft.com/office/powerpoint/2010/main" val="3995236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>
            <a:off x="3048000" y="1"/>
            <a:ext cx="9144000" cy="6858000"/>
          </a:xfrm>
          <a:prstGeom prst="rtTriangle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9800237" y="4466237"/>
            <a:ext cx="2050084" cy="2733445"/>
          </a:xfrm>
          <a:prstGeom prst="rtTriangle">
            <a:avLst/>
          </a:prstGeom>
          <a:solidFill>
            <a:srgbClr val="D3B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 descr="Ampers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5" y="1363948"/>
            <a:ext cx="3509640" cy="2789559"/>
          </a:xfrm>
          <a:prstGeom prst="rect">
            <a:avLst/>
          </a:prstGeom>
        </p:spPr>
      </p:pic>
      <p:pic>
        <p:nvPicPr>
          <p:cNvPr id="12" name="Picture 11" descr="Burns&amp;McDonnell_Horiz_RGB_CS6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7" y="6026570"/>
            <a:ext cx="3095641" cy="348630"/>
          </a:xfrm>
          <a:prstGeom prst="rect">
            <a:avLst/>
          </a:prstGeom>
        </p:spPr>
      </p:pic>
      <p:sp>
        <p:nvSpPr>
          <p:cNvPr id="15" name="Title 9"/>
          <p:cNvSpPr>
            <a:spLocks noGrp="1"/>
          </p:cNvSpPr>
          <p:nvPr>
            <p:ph type="title" hasCustomPrompt="1"/>
          </p:nvPr>
        </p:nvSpPr>
        <p:spPr>
          <a:xfrm>
            <a:off x="5088176" y="753323"/>
            <a:ext cx="6200541" cy="1334979"/>
          </a:xfrm>
          <a:prstGeom prst="rect">
            <a:avLst/>
          </a:prstGeom>
        </p:spPr>
        <p:txBody>
          <a:bodyPr lIns="45720" tIns="22860" rIns="45720" bIns="22860" anchor="t">
            <a:norm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SERVICE</a:t>
            </a:r>
            <a:br>
              <a:rPr lang="en-US" dirty="0"/>
            </a:br>
            <a:r>
              <a:rPr lang="en-US" dirty="0"/>
              <a:t>TO BE PROVIDED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455641" y="2088300"/>
            <a:ext cx="4833075" cy="673394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7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688013" y="2812975"/>
            <a:ext cx="3600705" cy="653017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 algn="r">
              <a:buNone/>
              <a:defRPr sz="13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RFP # XX-XXXX-XXX</a:t>
            </a:r>
            <a:br>
              <a:rPr lang="en-US" dirty="0"/>
            </a:br>
            <a:r>
              <a:rPr lang="en-US" dirty="0"/>
              <a:t>Month 31, 20XX</a:t>
            </a:r>
          </a:p>
        </p:txBody>
      </p:sp>
    </p:spTree>
    <p:extLst>
      <p:ext uri="{BB962C8B-B14F-4D97-AF65-F5344CB8AC3E}">
        <p14:creationId xmlns:p14="http://schemas.microsoft.com/office/powerpoint/2010/main" val="951929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 rot="10800000">
            <a:off x="3048000" y="1"/>
            <a:ext cx="9144000" cy="6858000"/>
          </a:xfrm>
          <a:prstGeom prst="rtTriangle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9800237" y="4466237"/>
            <a:ext cx="2050084" cy="2733445"/>
          </a:xfrm>
          <a:prstGeom prst="rtTriangle">
            <a:avLst/>
          </a:prstGeom>
          <a:solidFill>
            <a:srgbClr val="FBE1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 descr="Ampers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5" y="1363948"/>
            <a:ext cx="3509640" cy="2789559"/>
          </a:xfrm>
          <a:prstGeom prst="rect">
            <a:avLst/>
          </a:prstGeom>
        </p:spPr>
      </p:pic>
      <p:pic>
        <p:nvPicPr>
          <p:cNvPr id="14" name="Picture 13" descr="Burns&amp;McDonnell_Horiz_RGB_CS6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7" y="6026570"/>
            <a:ext cx="3095641" cy="348630"/>
          </a:xfrm>
          <a:prstGeom prst="rect">
            <a:avLst/>
          </a:prstGeom>
        </p:spPr>
      </p:pic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5088176" y="753323"/>
            <a:ext cx="6200541" cy="1334979"/>
          </a:xfrm>
          <a:prstGeom prst="rect">
            <a:avLst/>
          </a:prstGeom>
        </p:spPr>
        <p:txBody>
          <a:bodyPr lIns="45720" tIns="22860" rIns="45720" bIns="22860" anchor="t">
            <a:norm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SERVICE</a:t>
            </a:r>
            <a:br>
              <a:rPr lang="en-US" dirty="0"/>
            </a:br>
            <a:r>
              <a:rPr lang="en-US" dirty="0"/>
              <a:t>TO BE PROVIDED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455641" y="2088300"/>
            <a:ext cx="4833075" cy="673394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7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688013" y="2812975"/>
            <a:ext cx="3600705" cy="653017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 algn="r">
              <a:buNone/>
              <a:defRPr sz="13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RFP # XX-XXXX-XXX</a:t>
            </a:r>
            <a:br>
              <a:rPr lang="en-US" dirty="0"/>
            </a:br>
            <a:r>
              <a:rPr lang="en-US" dirty="0"/>
              <a:t>Month 31, 20XX</a:t>
            </a:r>
          </a:p>
        </p:txBody>
      </p:sp>
    </p:spTree>
    <p:extLst>
      <p:ext uri="{BB962C8B-B14F-4D97-AF65-F5344CB8AC3E}">
        <p14:creationId xmlns:p14="http://schemas.microsoft.com/office/powerpoint/2010/main" val="4229522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>
            <a:off x="3048000" y="1"/>
            <a:ext cx="9144000" cy="6858000"/>
          </a:xfrm>
          <a:prstGeom prst="rtTriangle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9800237" y="4466237"/>
            <a:ext cx="2050084" cy="2733445"/>
          </a:xfrm>
          <a:prstGeom prst="rtTriangle">
            <a:avLst/>
          </a:prstGeom>
          <a:solidFill>
            <a:srgbClr val="C4D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 descr="Ampers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5" y="1363948"/>
            <a:ext cx="3509640" cy="2789559"/>
          </a:xfrm>
          <a:prstGeom prst="rect">
            <a:avLst/>
          </a:prstGeom>
        </p:spPr>
      </p:pic>
      <p:pic>
        <p:nvPicPr>
          <p:cNvPr id="15" name="Picture 14" descr="Burns&amp;McDonnell_Horiz_RGB_CS6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7" y="6026570"/>
            <a:ext cx="3095641" cy="348630"/>
          </a:xfrm>
          <a:prstGeom prst="rect">
            <a:avLst/>
          </a:prstGeom>
        </p:spPr>
      </p:pic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5088176" y="753323"/>
            <a:ext cx="6200541" cy="1334979"/>
          </a:xfrm>
          <a:prstGeom prst="rect">
            <a:avLst/>
          </a:prstGeom>
        </p:spPr>
        <p:txBody>
          <a:bodyPr lIns="45720" tIns="22860" rIns="45720" bIns="22860" anchor="t">
            <a:norm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SERVICE</a:t>
            </a:r>
            <a:br>
              <a:rPr lang="en-US" dirty="0"/>
            </a:br>
            <a:r>
              <a:rPr lang="en-US" dirty="0"/>
              <a:t>TO BE PROVIDED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455641" y="2088300"/>
            <a:ext cx="4833075" cy="673394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7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688013" y="2812975"/>
            <a:ext cx="3600705" cy="653017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 algn="r">
              <a:buNone/>
              <a:defRPr sz="13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RFP # XX-XXXX-XXX</a:t>
            </a:r>
            <a:br>
              <a:rPr lang="en-US" dirty="0"/>
            </a:br>
            <a:r>
              <a:rPr lang="en-US" dirty="0"/>
              <a:t>Month 31, 20XX</a:t>
            </a:r>
          </a:p>
        </p:txBody>
      </p:sp>
    </p:spTree>
    <p:extLst>
      <p:ext uri="{BB962C8B-B14F-4D97-AF65-F5344CB8AC3E}">
        <p14:creationId xmlns:p14="http://schemas.microsoft.com/office/powerpoint/2010/main" val="2915316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>
            <a:off x="3048000" y="1"/>
            <a:ext cx="9144000" cy="6858000"/>
          </a:xfrm>
          <a:prstGeom prst="rtTriangle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9800237" y="4466237"/>
            <a:ext cx="2050084" cy="2733445"/>
          </a:xfrm>
          <a:prstGeom prst="rtTriangle">
            <a:avLst/>
          </a:prstGeom>
          <a:solidFill>
            <a:srgbClr val="71C5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 descr="Ampers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5" y="1363948"/>
            <a:ext cx="3509640" cy="2789559"/>
          </a:xfrm>
          <a:prstGeom prst="rect">
            <a:avLst/>
          </a:prstGeom>
        </p:spPr>
      </p:pic>
      <p:pic>
        <p:nvPicPr>
          <p:cNvPr id="15" name="Picture 14" descr="Burns&amp;McDonnell_Horiz_RGB_CS6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7" y="6026570"/>
            <a:ext cx="3095641" cy="348630"/>
          </a:xfrm>
          <a:prstGeom prst="rect">
            <a:avLst/>
          </a:prstGeom>
        </p:spPr>
      </p:pic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5088176" y="753323"/>
            <a:ext cx="6200541" cy="1334979"/>
          </a:xfrm>
          <a:prstGeom prst="rect">
            <a:avLst/>
          </a:prstGeom>
        </p:spPr>
        <p:txBody>
          <a:bodyPr lIns="45720" tIns="22860" rIns="45720" bIns="22860" anchor="t">
            <a:norm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SERVICE</a:t>
            </a:r>
            <a:br>
              <a:rPr lang="en-US" dirty="0"/>
            </a:br>
            <a:r>
              <a:rPr lang="en-US" dirty="0"/>
              <a:t>TO BE PROVIDED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455641" y="2088300"/>
            <a:ext cx="4833075" cy="673394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7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688013" y="2812975"/>
            <a:ext cx="3600705" cy="653017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 algn="r">
              <a:buNone/>
              <a:defRPr sz="13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RFP # XX-XXXX-XXX</a:t>
            </a:r>
            <a:br>
              <a:rPr lang="en-US" dirty="0"/>
            </a:br>
            <a:r>
              <a:rPr lang="en-US" dirty="0"/>
              <a:t>Month 31, 20XX</a:t>
            </a:r>
          </a:p>
        </p:txBody>
      </p:sp>
    </p:spTree>
    <p:extLst>
      <p:ext uri="{BB962C8B-B14F-4D97-AF65-F5344CB8AC3E}">
        <p14:creationId xmlns:p14="http://schemas.microsoft.com/office/powerpoint/2010/main" val="1502861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>
            <a:off x="3048000" y="1"/>
            <a:ext cx="9144000" cy="6858000"/>
          </a:xfrm>
          <a:prstGeom prst="rtTriangle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9800237" y="4466237"/>
            <a:ext cx="2050084" cy="2733445"/>
          </a:xfrm>
          <a:prstGeom prst="rtTriangle">
            <a:avLst/>
          </a:prstGeom>
          <a:solidFill>
            <a:srgbClr val="47D7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 descr="Ampers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5" y="1363948"/>
            <a:ext cx="3509640" cy="278955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3336449" y="-1269908"/>
            <a:ext cx="92398" cy="323165"/>
          </a:xfrm>
          <a:prstGeom prst="rect">
            <a:avLst/>
          </a:prstGeom>
          <a:noFill/>
        </p:spPr>
        <p:txBody>
          <a:bodyPr wrap="none" lIns="45720" tIns="22860" rIns="45720" bIns="22860" rtlCol="0">
            <a:spAutoFit/>
          </a:bodyPr>
          <a:lstStyle/>
          <a:p>
            <a:endParaRPr lang="en-US" sz="1800" dirty="0">
              <a:solidFill>
                <a:srgbClr val="FF3EA9"/>
              </a:solidFill>
            </a:endParaRPr>
          </a:p>
        </p:txBody>
      </p:sp>
      <p:pic>
        <p:nvPicPr>
          <p:cNvPr id="15" name="Picture 14" descr="Burns&amp;McDonnell_Horiz_RGB_CS6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7" y="6026570"/>
            <a:ext cx="3095641" cy="348630"/>
          </a:xfrm>
          <a:prstGeom prst="rect">
            <a:avLst/>
          </a:prstGeom>
        </p:spPr>
      </p:pic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5088176" y="753323"/>
            <a:ext cx="6200541" cy="1334979"/>
          </a:xfrm>
          <a:prstGeom prst="rect">
            <a:avLst/>
          </a:prstGeom>
        </p:spPr>
        <p:txBody>
          <a:bodyPr lIns="45720" tIns="22860" rIns="45720" bIns="22860" anchor="t">
            <a:norm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SERVICE</a:t>
            </a:r>
            <a:br>
              <a:rPr lang="en-US" dirty="0"/>
            </a:br>
            <a:r>
              <a:rPr lang="en-US" dirty="0"/>
              <a:t>TO BE PROVIDED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455641" y="2088300"/>
            <a:ext cx="4833075" cy="673394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7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688013" y="2812975"/>
            <a:ext cx="3600705" cy="653017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 algn="r">
              <a:buNone/>
              <a:defRPr sz="13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RFP # XX-XXXX-XXX</a:t>
            </a:r>
            <a:br>
              <a:rPr lang="en-US" dirty="0"/>
            </a:br>
            <a:r>
              <a:rPr lang="en-US" dirty="0"/>
              <a:t>Month 31, 20XX</a:t>
            </a:r>
          </a:p>
        </p:txBody>
      </p:sp>
    </p:spTree>
    <p:extLst>
      <p:ext uri="{BB962C8B-B14F-4D97-AF65-F5344CB8AC3E}">
        <p14:creationId xmlns:p14="http://schemas.microsoft.com/office/powerpoint/2010/main" val="974722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219249" y="2578811"/>
            <a:ext cx="7126371" cy="22089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Franklin Gothic Book" panose="020B0503020102020204" pitchFamily="34" charset="0"/>
              </a:rPr>
              <a:t>PRESENTATION FOR: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9249" y="2874208"/>
            <a:ext cx="7128667" cy="7893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2800" b="0" baseline="0">
                <a:solidFill>
                  <a:srgbClr val="005A9C"/>
                </a:solidFill>
                <a:latin typeface="Franklin Gothic Medium" panose="020B060302010202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TITLE OF SERVICE TO BE PROVIDED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221545" y="3755188"/>
            <a:ext cx="7126371" cy="22089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ts val="1900"/>
              </a:lnSpc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Franklin Gothic Book" panose="020B0503020102020204" pitchFamily="34" charset="0"/>
              </a:rPr>
              <a:t>SUBMITTED TO: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16953" y="4036882"/>
            <a:ext cx="7128667" cy="4186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buNone/>
              <a:defRPr sz="1600" b="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City, State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219249" y="4674690"/>
            <a:ext cx="7128667" cy="1849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buNone/>
              <a:defRPr sz="1200" b="1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RFP # 000-000-0000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799240" y="4892157"/>
            <a:ext cx="2550973" cy="1849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buNone/>
              <a:defRPr sz="1200" b="1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5190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85A5-4DD8-4470-9A43-C45E04AC0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19D42-3438-4369-BB65-FE87BE51F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E5C21-8D0A-49C1-832E-62796934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F564-18C8-4550-9D69-F23ECD7542EB}" type="datetimeFigureOut">
              <a:rPr lang="en-US" smtClean="0">
                <a:solidFill>
                  <a:srgbClr val="FF3EA9"/>
                </a:solidFill>
              </a:rPr>
              <a:pPr/>
              <a:t>12/7/2021</a:t>
            </a:fld>
            <a:endParaRPr lang="en-US" dirty="0">
              <a:solidFill>
                <a:srgbClr val="FF3EA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33179-7799-449A-9CF5-F471AFC6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3EA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79D39-DDCE-47BF-9AEC-AE5B3725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359E-C94F-4F9B-AE3A-4ADCCC28DDF0}" type="slidenum">
              <a:rPr lang="en-US" smtClean="0">
                <a:solidFill>
                  <a:srgbClr val="FF3EA9"/>
                </a:solidFill>
              </a:rPr>
              <a:pPr/>
              <a:t>‹#›</a:t>
            </a:fld>
            <a:endParaRPr lang="en-US" dirty="0">
              <a:solidFill>
                <a:srgbClr val="FF3E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8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30000"/>
            <a:lum/>
          </a:blip>
          <a:srcRect/>
          <a:stretch>
            <a:fillRect t="-1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5AD-2AFF-44CD-9C6F-C79A2AEAAF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3DF8-3368-441D-B0D5-37CB16D0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40690-AEA6-44A3-A047-295DBAD96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13E1-53F0-4BD7-A5EC-47462791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F564-18C8-4550-9D69-F23ECD7542EB}" type="datetimeFigureOut">
              <a:rPr lang="en-US" smtClean="0">
                <a:solidFill>
                  <a:srgbClr val="FF3EA9"/>
                </a:solidFill>
              </a:rPr>
              <a:pPr/>
              <a:t>12/7/2021</a:t>
            </a:fld>
            <a:endParaRPr lang="en-US" dirty="0">
              <a:solidFill>
                <a:srgbClr val="FF3EA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B6FDD-5895-4E6A-B848-FC2096D3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3EA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1AFA-C8CE-4E34-B12B-72435B7F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359E-C94F-4F9B-AE3A-4ADCCC28DDF0}" type="slidenum">
              <a:rPr lang="en-US" smtClean="0">
                <a:solidFill>
                  <a:srgbClr val="FF3EA9"/>
                </a:solidFill>
              </a:rPr>
              <a:pPr/>
              <a:t>‹#›</a:t>
            </a:fld>
            <a:endParaRPr lang="en-US" dirty="0">
              <a:solidFill>
                <a:srgbClr val="FF3E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53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6408" y="1463040"/>
            <a:ext cx="10995993" cy="724578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latin typeface="Arial"/>
                <a:cs typeface="Arial"/>
              </a:defRPr>
            </a:lvl1pPr>
            <a:lvl2pPr marL="228594" indent="0">
              <a:buNone/>
              <a:defRPr sz="1000" b="1"/>
            </a:lvl2pPr>
            <a:lvl3pPr marL="457189" indent="0">
              <a:buNone/>
              <a:defRPr sz="900" b="1"/>
            </a:lvl3pPr>
            <a:lvl4pPr marL="685783" indent="0">
              <a:buNone/>
              <a:defRPr sz="800" b="1"/>
            </a:lvl4pPr>
            <a:lvl5pPr marL="914377" indent="0">
              <a:buNone/>
              <a:defRPr sz="800" b="1"/>
            </a:lvl5pPr>
            <a:lvl6pPr marL="1142971" indent="0">
              <a:buNone/>
              <a:defRPr sz="800" b="1"/>
            </a:lvl6pPr>
            <a:lvl7pPr marL="1371566" indent="0">
              <a:buNone/>
              <a:defRPr sz="800" b="1"/>
            </a:lvl7pPr>
            <a:lvl8pPr marL="1600160" indent="0">
              <a:buNone/>
              <a:defRPr sz="800" b="1"/>
            </a:lvl8pPr>
            <a:lvl9pPr marL="1828754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Content Placeholder 24"/>
          <p:cNvSpPr>
            <a:spLocks noGrp="1"/>
          </p:cNvSpPr>
          <p:nvPr>
            <p:ph sz="quarter" idx="22"/>
          </p:nvPr>
        </p:nvSpPr>
        <p:spPr>
          <a:xfrm>
            <a:off x="586405" y="2321838"/>
            <a:ext cx="6746168" cy="3067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787867" y="2322220"/>
            <a:ext cx="3802372" cy="3066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410" y="6414078"/>
            <a:ext cx="575679" cy="365126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1100" b="1" i="0" kern="1200" spc="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0D6D36A5-03F8-1C4B-8B27-E4EE7CF195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972800" cy="10058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33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73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4"/>
          <p:cNvSpPr>
            <a:spLocks noGrp="1"/>
          </p:cNvSpPr>
          <p:nvPr>
            <p:ph sz="quarter" idx="22"/>
          </p:nvPr>
        </p:nvSpPr>
        <p:spPr>
          <a:xfrm>
            <a:off x="596896" y="1463043"/>
            <a:ext cx="10985504" cy="3930949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2200" baseline="0"/>
            </a:lvl1pPr>
            <a:lvl2pPr>
              <a:spcAft>
                <a:spcPts val="600"/>
              </a:spcAft>
              <a:defRPr baseline="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etiam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  <a:p>
            <a:pPr lvl="2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</a:p>
          <a:p>
            <a:pPr lvl="3"/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ac semper </a:t>
            </a:r>
            <a:r>
              <a:rPr lang="en-US" dirty="0" err="1"/>
              <a:t>ullamcorper</a:t>
            </a:r>
            <a:endParaRPr lang="en-US" dirty="0"/>
          </a:p>
          <a:p>
            <a:pPr lvl="0"/>
            <a:r>
              <a:rPr lang="en-US" dirty="0"/>
              <a:t>Leo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ac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ac </a:t>
            </a:r>
            <a:r>
              <a:rPr lang="en-US" dirty="0" err="1"/>
              <a:t>enim</a:t>
            </a:r>
            <a:r>
              <a:rPr lang="en-US" dirty="0"/>
              <a:t> vitae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magna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410" y="6414078"/>
            <a:ext cx="575679" cy="365126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1100" b="1" i="0" kern="1200" spc="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0D6D36A5-03F8-1C4B-8B27-E4EE7CF195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972800" cy="10058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33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454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6408" y="1463040"/>
            <a:ext cx="10995993" cy="724578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latin typeface="Arial"/>
                <a:cs typeface="Arial"/>
              </a:defRPr>
            </a:lvl1pPr>
            <a:lvl2pPr marL="228594" indent="0">
              <a:buNone/>
              <a:defRPr sz="1000" b="1"/>
            </a:lvl2pPr>
            <a:lvl3pPr marL="457189" indent="0">
              <a:buNone/>
              <a:defRPr sz="900" b="1"/>
            </a:lvl3pPr>
            <a:lvl4pPr marL="685783" indent="0">
              <a:buNone/>
              <a:defRPr sz="800" b="1"/>
            </a:lvl4pPr>
            <a:lvl5pPr marL="914377" indent="0">
              <a:buNone/>
              <a:defRPr sz="800" b="1"/>
            </a:lvl5pPr>
            <a:lvl6pPr marL="1142971" indent="0">
              <a:buNone/>
              <a:defRPr sz="800" b="1"/>
            </a:lvl6pPr>
            <a:lvl7pPr marL="1371566" indent="0">
              <a:buNone/>
              <a:defRPr sz="800" b="1"/>
            </a:lvl7pPr>
            <a:lvl8pPr marL="1600160" indent="0">
              <a:buNone/>
              <a:defRPr sz="800" b="1"/>
            </a:lvl8pPr>
            <a:lvl9pPr marL="1828754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Content Placeholder 24"/>
          <p:cNvSpPr>
            <a:spLocks noGrp="1"/>
          </p:cNvSpPr>
          <p:nvPr>
            <p:ph sz="quarter" idx="22"/>
          </p:nvPr>
        </p:nvSpPr>
        <p:spPr>
          <a:xfrm>
            <a:off x="586405" y="2321838"/>
            <a:ext cx="6746168" cy="3067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787867" y="2322220"/>
            <a:ext cx="3802372" cy="3066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410" y="6414078"/>
            <a:ext cx="575679" cy="365126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1100" b="1" i="0" kern="1200" spc="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0D6D36A5-03F8-1C4B-8B27-E4EE7CF195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972800" cy="10058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33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265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6408" y="1463040"/>
            <a:ext cx="5269349" cy="706918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latin typeface="Arial"/>
                <a:cs typeface="Arial"/>
              </a:defRPr>
            </a:lvl1pPr>
            <a:lvl2pPr marL="228594" indent="0">
              <a:buNone/>
              <a:defRPr sz="1000" b="1"/>
            </a:lvl2pPr>
            <a:lvl3pPr marL="457189" indent="0">
              <a:buNone/>
              <a:defRPr sz="900" b="1"/>
            </a:lvl3pPr>
            <a:lvl4pPr marL="685783" indent="0">
              <a:buNone/>
              <a:defRPr sz="800" b="1"/>
            </a:lvl4pPr>
            <a:lvl5pPr marL="914377" indent="0">
              <a:buNone/>
              <a:defRPr sz="800" b="1"/>
            </a:lvl5pPr>
            <a:lvl6pPr marL="1142971" indent="0">
              <a:buNone/>
              <a:defRPr sz="800" b="1"/>
            </a:lvl6pPr>
            <a:lvl7pPr marL="1371566" indent="0">
              <a:buNone/>
              <a:defRPr sz="800" b="1"/>
            </a:lvl7pPr>
            <a:lvl8pPr marL="1600160" indent="0">
              <a:buNone/>
              <a:defRPr sz="800" b="1"/>
            </a:lvl8pPr>
            <a:lvl9pPr marL="1828754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16" name="Content Placeholder 24"/>
          <p:cNvSpPr>
            <a:spLocks noGrp="1"/>
          </p:cNvSpPr>
          <p:nvPr>
            <p:ph sz="quarter" idx="22"/>
          </p:nvPr>
        </p:nvSpPr>
        <p:spPr>
          <a:xfrm>
            <a:off x="586407" y="2309509"/>
            <a:ext cx="5269349" cy="3067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6320888" y="1463040"/>
            <a:ext cx="5269349" cy="706918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latin typeface="Arial"/>
                <a:cs typeface="Arial"/>
              </a:defRPr>
            </a:lvl1pPr>
            <a:lvl2pPr marL="228594" indent="0">
              <a:buNone/>
              <a:defRPr sz="1000" b="1"/>
            </a:lvl2pPr>
            <a:lvl3pPr marL="457189" indent="0">
              <a:buNone/>
              <a:defRPr sz="900" b="1"/>
            </a:lvl3pPr>
            <a:lvl4pPr marL="685783" indent="0">
              <a:buNone/>
              <a:defRPr sz="800" b="1"/>
            </a:lvl4pPr>
            <a:lvl5pPr marL="914377" indent="0">
              <a:buNone/>
              <a:defRPr sz="800" b="1"/>
            </a:lvl5pPr>
            <a:lvl6pPr marL="1142971" indent="0">
              <a:buNone/>
              <a:defRPr sz="800" b="1"/>
            </a:lvl6pPr>
            <a:lvl7pPr marL="1371566" indent="0">
              <a:buNone/>
              <a:defRPr sz="800" b="1"/>
            </a:lvl7pPr>
            <a:lvl8pPr marL="1600160" indent="0">
              <a:buNone/>
              <a:defRPr sz="800" b="1"/>
            </a:lvl8pPr>
            <a:lvl9pPr marL="1828754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19" name="Content Placeholder 24"/>
          <p:cNvSpPr>
            <a:spLocks noGrp="1"/>
          </p:cNvSpPr>
          <p:nvPr>
            <p:ph sz="quarter" idx="24"/>
          </p:nvPr>
        </p:nvSpPr>
        <p:spPr>
          <a:xfrm>
            <a:off x="6320887" y="2309505"/>
            <a:ext cx="5269349" cy="3067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410" y="6414078"/>
            <a:ext cx="575679" cy="365126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1100" b="1" i="0" kern="1200" spc="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0D6D36A5-03F8-1C4B-8B27-E4EE7CF195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972800" cy="10058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33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785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5258797" cy="100584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ts val="3300"/>
              </a:lnSpc>
              <a:defRPr/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331377" y="457200"/>
            <a:ext cx="5258859" cy="100584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300"/>
              </a:lnSpc>
              <a:buNone/>
              <a:defRPr sz="3300" b="1" i="0">
                <a:solidFill>
                  <a:srgbClr val="053EA9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1"/>
          </p:nvPr>
        </p:nvSpPr>
        <p:spPr>
          <a:xfrm>
            <a:off x="6331377" y="1463040"/>
            <a:ext cx="5258859" cy="36639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4"/>
          <p:cNvSpPr>
            <a:spLocks noGrp="1"/>
          </p:cNvSpPr>
          <p:nvPr>
            <p:ph sz="quarter" idx="22"/>
          </p:nvPr>
        </p:nvSpPr>
        <p:spPr>
          <a:xfrm>
            <a:off x="596897" y="1463040"/>
            <a:ext cx="5258859" cy="36639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410" y="6414078"/>
            <a:ext cx="575679" cy="365126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1100" b="1" i="0" kern="1200" spc="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0D6D36A5-03F8-1C4B-8B27-E4EE7CF19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13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6405" y="4492379"/>
            <a:ext cx="10995995" cy="5667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300" b="0" spc="0"/>
            </a:lvl1pPr>
          </a:lstStyle>
          <a:p>
            <a:r>
              <a:rPr lang="en-US" dirty="0"/>
              <a:t>CAPTION HEADLINE FOR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405" y="482564"/>
            <a:ext cx="10995995" cy="3936786"/>
          </a:xfrm>
        </p:spPr>
        <p:txBody>
          <a:bodyPr/>
          <a:lstStyle>
            <a:lvl1pPr marL="0" indent="0">
              <a:buNone/>
              <a:defRPr sz="1600"/>
            </a:lvl1pPr>
            <a:lvl2pPr marL="228594" indent="0">
              <a:buNone/>
              <a:defRPr sz="1400"/>
            </a:lvl2pPr>
            <a:lvl3pPr marL="457189" indent="0">
              <a:buNone/>
              <a:defRPr sz="1200"/>
            </a:lvl3pPr>
            <a:lvl4pPr marL="685783" indent="0">
              <a:buNone/>
              <a:defRPr sz="1000"/>
            </a:lvl4pPr>
            <a:lvl5pPr marL="914377" indent="0">
              <a:buNone/>
              <a:defRPr sz="1000"/>
            </a:lvl5pPr>
            <a:lvl6pPr marL="1142971" indent="0">
              <a:buNone/>
              <a:defRPr sz="1000"/>
            </a:lvl6pPr>
            <a:lvl7pPr marL="1371566" indent="0">
              <a:buNone/>
              <a:defRPr sz="1000"/>
            </a:lvl7pPr>
            <a:lvl8pPr marL="1600160" indent="0">
              <a:buNone/>
              <a:defRPr sz="1000"/>
            </a:lvl8pPr>
            <a:lvl9pPr marL="1828754" indent="0">
              <a:buNone/>
              <a:defRPr sz="1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6408" y="5059116"/>
            <a:ext cx="10995993" cy="804863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228594" indent="0">
              <a:buNone/>
              <a:defRPr sz="600"/>
            </a:lvl2pPr>
            <a:lvl3pPr marL="457189" indent="0">
              <a:buNone/>
              <a:defRPr sz="500"/>
            </a:lvl3pPr>
            <a:lvl4pPr marL="685783" indent="0">
              <a:buNone/>
              <a:defRPr sz="500"/>
            </a:lvl4pPr>
            <a:lvl5pPr marL="914377" indent="0">
              <a:buNone/>
              <a:defRPr sz="500"/>
            </a:lvl5pPr>
            <a:lvl6pPr marL="1142971" indent="0">
              <a:buNone/>
              <a:defRPr sz="500"/>
            </a:lvl6pPr>
            <a:lvl7pPr marL="1371566" indent="0">
              <a:buNone/>
              <a:defRPr sz="500"/>
            </a:lvl7pPr>
            <a:lvl8pPr marL="1600160" indent="0">
              <a:buNone/>
              <a:defRPr sz="500"/>
            </a:lvl8pPr>
            <a:lvl9pPr marL="1828754" indent="0">
              <a:buNone/>
              <a:defRPr sz="500"/>
            </a:lvl9pPr>
          </a:lstStyle>
          <a:p>
            <a:pPr lvl="0"/>
            <a:r>
              <a:rPr lang="en-US" dirty="0"/>
              <a:t>List extra details for image. Delete if not needed.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410" y="6414078"/>
            <a:ext cx="575679" cy="365126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1100" b="1" i="0" kern="1200" spc="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0D6D36A5-03F8-1C4B-8B27-E4EE7CF19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35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6408" y="4492379"/>
            <a:ext cx="5269349" cy="5667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300" b="1" spc="0"/>
            </a:lvl1pPr>
          </a:lstStyle>
          <a:p>
            <a:r>
              <a:rPr lang="en-US" dirty="0"/>
              <a:t>CAPTION HEADLINE FOR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408" y="482564"/>
            <a:ext cx="5269349" cy="3936786"/>
          </a:xfrm>
        </p:spPr>
        <p:txBody>
          <a:bodyPr/>
          <a:lstStyle>
            <a:lvl1pPr marL="0" indent="0">
              <a:buNone/>
              <a:defRPr sz="1600"/>
            </a:lvl1pPr>
            <a:lvl2pPr marL="228594" indent="0">
              <a:buNone/>
              <a:defRPr sz="1400"/>
            </a:lvl2pPr>
            <a:lvl3pPr marL="457189" indent="0">
              <a:buNone/>
              <a:defRPr sz="1200"/>
            </a:lvl3pPr>
            <a:lvl4pPr marL="685783" indent="0">
              <a:buNone/>
              <a:defRPr sz="1000"/>
            </a:lvl4pPr>
            <a:lvl5pPr marL="914377" indent="0">
              <a:buNone/>
              <a:defRPr sz="1000"/>
            </a:lvl5pPr>
            <a:lvl6pPr marL="1142971" indent="0">
              <a:buNone/>
              <a:defRPr sz="1000"/>
            </a:lvl6pPr>
            <a:lvl7pPr marL="1371566" indent="0">
              <a:buNone/>
              <a:defRPr sz="1000"/>
            </a:lvl7pPr>
            <a:lvl8pPr marL="1600160" indent="0">
              <a:buNone/>
              <a:defRPr sz="1000"/>
            </a:lvl8pPr>
            <a:lvl9pPr marL="1828754" indent="0">
              <a:buNone/>
              <a:defRPr sz="1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6407" y="5059116"/>
            <a:ext cx="5269348" cy="804863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228594" indent="0">
              <a:buNone/>
              <a:defRPr sz="600"/>
            </a:lvl2pPr>
            <a:lvl3pPr marL="457189" indent="0">
              <a:buNone/>
              <a:defRPr sz="500"/>
            </a:lvl3pPr>
            <a:lvl4pPr marL="685783" indent="0">
              <a:buNone/>
              <a:defRPr sz="500"/>
            </a:lvl4pPr>
            <a:lvl5pPr marL="914377" indent="0">
              <a:buNone/>
              <a:defRPr sz="500"/>
            </a:lvl5pPr>
            <a:lvl6pPr marL="1142971" indent="0">
              <a:buNone/>
              <a:defRPr sz="500"/>
            </a:lvl6pPr>
            <a:lvl7pPr marL="1371566" indent="0">
              <a:buNone/>
              <a:defRPr sz="500"/>
            </a:lvl7pPr>
            <a:lvl8pPr marL="1600160" indent="0">
              <a:buNone/>
              <a:defRPr sz="500"/>
            </a:lvl8pPr>
            <a:lvl9pPr marL="1828754" indent="0">
              <a:buNone/>
              <a:defRPr sz="500"/>
            </a:lvl9pPr>
          </a:lstStyle>
          <a:p>
            <a:pPr lvl="0"/>
            <a:r>
              <a:rPr lang="en-US" dirty="0"/>
              <a:t>List extra details for image. Delete if </a:t>
            </a:r>
            <a:br>
              <a:rPr lang="en-US" dirty="0"/>
            </a:br>
            <a:r>
              <a:rPr lang="en-US" dirty="0"/>
              <a:t>not needed.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4"/>
          </p:nvPr>
        </p:nvSpPr>
        <p:spPr>
          <a:xfrm>
            <a:off x="6320888" y="482564"/>
            <a:ext cx="5269349" cy="3936786"/>
          </a:xfrm>
        </p:spPr>
        <p:txBody>
          <a:bodyPr/>
          <a:lstStyle>
            <a:lvl1pPr marL="0" indent="0">
              <a:buNone/>
              <a:defRPr sz="1600"/>
            </a:lvl1pPr>
            <a:lvl2pPr marL="228594" indent="0">
              <a:buNone/>
              <a:defRPr sz="1400"/>
            </a:lvl2pPr>
            <a:lvl3pPr marL="457189" indent="0">
              <a:buNone/>
              <a:defRPr sz="1200"/>
            </a:lvl3pPr>
            <a:lvl4pPr marL="685783" indent="0">
              <a:buNone/>
              <a:defRPr sz="1000"/>
            </a:lvl4pPr>
            <a:lvl5pPr marL="914377" indent="0">
              <a:buNone/>
              <a:defRPr sz="1000"/>
            </a:lvl5pPr>
            <a:lvl6pPr marL="1142971" indent="0">
              <a:buNone/>
              <a:defRPr sz="1000"/>
            </a:lvl6pPr>
            <a:lvl7pPr marL="1371566" indent="0">
              <a:buNone/>
              <a:defRPr sz="1000"/>
            </a:lvl7pPr>
            <a:lvl8pPr marL="1600160" indent="0">
              <a:buNone/>
              <a:defRPr sz="1000"/>
            </a:lvl8pPr>
            <a:lvl9pPr marL="1828754" indent="0">
              <a:buNone/>
              <a:defRPr sz="1000"/>
            </a:lvl9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6320890" y="5059116"/>
            <a:ext cx="5269348" cy="804863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228594" indent="0">
              <a:buNone/>
              <a:defRPr sz="600"/>
            </a:lvl2pPr>
            <a:lvl3pPr marL="457189" indent="0">
              <a:buNone/>
              <a:defRPr sz="500"/>
            </a:lvl3pPr>
            <a:lvl4pPr marL="685783" indent="0">
              <a:buNone/>
              <a:defRPr sz="500"/>
            </a:lvl4pPr>
            <a:lvl5pPr marL="914377" indent="0">
              <a:buNone/>
              <a:defRPr sz="500"/>
            </a:lvl5pPr>
            <a:lvl6pPr marL="1142971" indent="0">
              <a:buNone/>
              <a:defRPr sz="500"/>
            </a:lvl6pPr>
            <a:lvl7pPr marL="1371566" indent="0">
              <a:buNone/>
              <a:defRPr sz="500"/>
            </a:lvl7pPr>
            <a:lvl8pPr marL="1600160" indent="0">
              <a:buNone/>
              <a:defRPr sz="500"/>
            </a:lvl8pPr>
            <a:lvl9pPr marL="1828754" indent="0">
              <a:buNone/>
              <a:defRPr sz="500"/>
            </a:lvl9pPr>
          </a:lstStyle>
          <a:p>
            <a:pPr lvl="0"/>
            <a:r>
              <a:rPr lang="en-US" dirty="0"/>
              <a:t>List extra details for image. Delete if </a:t>
            </a:r>
            <a:br>
              <a:rPr lang="en-US" dirty="0"/>
            </a:br>
            <a:r>
              <a:rPr lang="en-US" dirty="0"/>
              <a:t>not needed.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320888" y="4492379"/>
            <a:ext cx="5269349" cy="566737"/>
          </a:xfrm>
        </p:spPr>
        <p:txBody>
          <a:bodyPr tIns="0" rIns="0" bIns="0" anchor="t">
            <a:noAutofit/>
          </a:bodyPr>
          <a:lstStyle>
            <a:lvl1pPr marL="0" indent="0">
              <a:buNone/>
              <a:defRPr sz="2300" b="1" i="0">
                <a:solidFill>
                  <a:srgbClr val="053EA9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/>
              <a:t>CAPTION HEADLINE FOR IMAGE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410" y="6414078"/>
            <a:ext cx="575679" cy="365126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1100" b="1" i="0" kern="1200" spc="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0D6D36A5-03F8-1C4B-8B27-E4EE7CF19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06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2" y="732250"/>
            <a:ext cx="10899656" cy="49384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DIVIDER PAGE TEXT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0482" y="6414078"/>
            <a:ext cx="575679" cy="365126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1200" b="1" i="0" kern="1200" spc="200">
                <a:solidFill>
                  <a:srgbClr val="FFFFFF"/>
                </a:solidFill>
                <a:latin typeface="+mn-lt"/>
                <a:cs typeface="Arial Narrow"/>
              </a:defRPr>
            </a:lvl1pPr>
          </a:lstStyle>
          <a:p>
            <a:fld id="{0D6D36A5-03F8-1C4B-8B27-E4EE7CF19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20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41" y="1305692"/>
            <a:ext cx="11089243" cy="467386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anklin Gothic Medium Cond" panose="020B06060304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Medium Cond" panose="020B0606030402020204" pitchFamily="34" charset="0"/>
              </a:defRPr>
            </a:lvl3pPr>
            <a:lvl4pPr>
              <a:defRPr>
                <a:latin typeface="Franklin Gothic Medium Cond" panose="020B0606030402020204" pitchFamily="34" charset="0"/>
              </a:defRPr>
            </a:lvl4pPr>
            <a:lvl5pPr>
              <a:defRPr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2" y="374993"/>
            <a:ext cx="11094948" cy="7893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buNone/>
              <a:defRPr sz="3000" baseline="0">
                <a:solidFill>
                  <a:srgbClr val="005A9C"/>
                </a:solidFill>
                <a:latin typeface="Franklin Gothic Demi Cond" panose="020B070603040202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54407" y="6417920"/>
            <a:ext cx="670560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F9D3D42A-E5EF-4544-AA11-F879376F4F05}" type="slidenum">
              <a:rPr lang="en-US" sz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7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F9DD-EAC0-4317-9F84-7B9B109226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>
            <a:off x="3048000" y="1"/>
            <a:ext cx="9144000" cy="6858000"/>
          </a:xfrm>
          <a:prstGeom prst="rtTriangle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9800237" y="4466237"/>
            <a:ext cx="2050084" cy="2733445"/>
          </a:xfrm>
          <a:prstGeom prst="rtTriangle">
            <a:avLst/>
          </a:prstGeom>
          <a:solidFill>
            <a:srgbClr val="FF6A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 descr="Ampers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5" y="1363948"/>
            <a:ext cx="3509640" cy="2789559"/>
          </a:xfrm>
          <a:prstGeom prst="rect">
            <a:avLst/>
          </a:prstGeom>
        </p:spPr>
      </p:pic>
      <p:pic>
        <p:nvPicPr>
          <p:cNvPr id="15" name="Picture 14" descr="Burns&amp;McDonnell_Horiz_RGB_CS6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7" y="6026570"/>
            <a:ext cx="3095641" cy="348630"/>
          </a:xfrm>
          <a:prstGeom prst="rect">
            <a:avLst/>
          </a:prstGeom>
        </p:spPr>
      </p:pic>
      <p:sp>
        <p:nvSpPr>
          <p:cNvPr id="18" name="Title 9"/>
          <p:cNvSpPr>
            <a:spLocks noGrp="1"/>
          </p:cNvSpPr>
          <p:nvPr>
            <p:ph type="title" hasCustomPrompt="1"/>
          </p:nvPr>
        </p:nvSpPr>
        <p:spPr>
          <a:xfrm>
            <a:off x="5088176" y="753323"/>
            <a:ext cx="6200541" cy="1334979"/>
          </a:xfrm>
          <a:prstGeom prst="rect">
            <a:avLst/>
          </a:prstGeom>
        </p:spPr>
        <p:txBody>
          <a:bodyPr lIns="45720" tIns="22860" rIns="45720" bIns="22860" anchor="t">
            <a:norm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SERVICE</a:t>
            </a:r>
            <a:br>
              <a:rPr lang="en-US" dirty="0"/>
            </a:br>
            <a:r>
              <a:rPr lang="en-US" dirty="0"/>
              <a:t>TO BE PROVIDED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455641" y="2088300"/>
            <a:ext cx="4833075" cy="673394"/>
          </a:xfrm>
          <a:prstGeom prst="rect">
            <a:avLst/>
          </a:prstGeom>
        </p:spPr>
        <p:txBody>
          <a:bodyPr lIns="45720" tIns="22860" rIns="45720" bIns="2286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7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688013" y="2812975"/>
            <a:ext cx="3600705" cy="653017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 algn="r">
              <a:buNone/>
              <a:defRPr sz="13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0" i="0">
                <a:latin typeface="Gotham Bold"/>
                <a:cs typeface="Gotham Bold"/>
              </a:defRPr>
            </a:lvl2pPr>
            <a:lvl3pPr algn="r">
              <a:defRPr b="0" i="0">
                <a:latin typeface="Gotham Bold"/>
                <a:cs typeface="Gotham Bold"/>
              </a:defRPr>
            </a:lvl3pPr>
            <a:lvl4pPr algn="r">
              <a:defRPr b="0" i="0">
                <a:latin typeface="Gotham Bold"/>
                <a:cs typeface="Gotham Bold"/>
              </a:defRPr>
            </a:lvl4pPr>
            <a:lvl5pPr algn="r">
              <a:defRPr b="0" i="0">
                <a:latin typeface="Gotham Bold"/>
                <a:cs typeface="Gotham Bold"/>
              </a:defRPr>
            </a:lvl5pPr>
          </a:lstStyle>
          <a:p>
            <a:pPr lvl="0"/>
            <a:r>
              <a:rPr lang="en-US" dirty="0"/>
              <a:t>RFP # XX-XXXX-XXX</a:t>
            </a:r>
            <a:br>
              <a:rPr lang="en-US" dirty="0"/>
            </a:br>
            <a:r>
              <a:rPr lang="en-US" dirty="0"/>
              <a:t>Month 31, 20XX</a:t>
            </a:r>
          </a:p>
        </p:txBody>
      </p:sp>
    </p:spTree>
    <p:extLst>
      <p:ext uri="{BB962C8B-B14F-4D97-AF65-F5344CB8AC3E}">
        <p14:creationId xmlns:p14="http://schemas.microsoft.com/office/powerpoint/2010/main" val="1425018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rns&amp;McDonnell_Ampersand_Revers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81" y="1825678"/>
            <a:ext cx="3569329" cy="2832435"/>
          </a:xfrm>
          <a:prstGeom prst="rect">
            <a:avLst/>
          </a:prstGeom>
        </p:spPr>
      </p:pic>
      <p:pic>
        <p:nvPicPr>
          <p:cNvPr id="8" name="Picture 7" descr="CreateAmazing_Revers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23" y="3148165"/>
            <a:ext cx="5544480" cy="2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40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253801"/>
            <a:ext cx="10363200" cy="13620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>
              <a:defRPr sz="5800" b="1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0" name="Picture 9" descr="Burns&amp;McDonnell_Ampersand_Revers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57" y="5291530"/>
            <a:ext cx="1280425" cy="1016079"/>
          </a:xfrm>
          <a:prstGeom prst="rect">
            <a:avLst/>
          </a:prstGeom>
        </p:spPr>
      </p:pic>
      <p:pic>
        <p:nvPicPr>
          <p:cNvPr id="11" name="Picture 10" descr="CreateAmazing_Revers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78" y="5780537"/>
            <a:ext cx="3308511" cy="1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71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rns&amp;McDonnell_Horiz_Revers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28" y="2736996"/>
            <a:ext cx="8425045" cy="9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03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253801"/>
            <a:ext cx="10363200" cy="13620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>
              <a:defRPr sz="5800" b="1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9" name="Picture 8" descr="Burns&amp;McDonnell_Horiz_Revers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97" y="5852623"/>
            <a:ext cx="4026107" cy="4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8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37EB-9CBA-433F-88CF-772EA1CCE3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823D-9B42-4D78-9F39-373F02688C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983-CF7F-4B05-9CA6-D96C45E0EA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3E78-41F8-4044-849D-F24D4548E4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2A71-7B79-4358-A500-467A15BCF1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0.jp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DDE8C6">
                <a:alpha val="64000"/>
                <a:lumMod val="61000"/>
                <a:lumOff val="39000"/>
              </a:srgb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442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27E1EB6-3079-42E0-9FDE-A0076B1E7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" y="6317119"/>
            <a:ext cx="1749853" cy="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2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08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</p:sldLayoutIdLst>
  <p:txStyles>
    <p:titleStyle>
      <a:lvl1pPr algn="ctr" defTabSz="228594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228594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65" indent="-142871" algn="l" defTabSz="228594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86" indent="-114297" algn="l" defTabSz="228594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80" indent="-114297" algn="l" defTabSz="228594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indent="-114297" algn="l" defTabSz="228594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69" indent="-114297" algn="l" defTabSz="22859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114297" algn="l" defTabSz="22859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57" indent="-114297" algn="l" defTabSz="22859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51" indent="-114297" algn="l" defTabSz="22859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1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64582"/>
            <a:ext cx="10972800" cy="237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Click to edit Master text styles. This text runs extra long and goes to two lines.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410" y="6414078"/>
            <a:ext cx="575679" cy="365126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1100" b="1" i="0" kern="1200" spc="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0D6D36A5-03F8-1C4B-8B27-E4EE7CF19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</p:sldLayoutIdLst>
  <p:hf hdr="0" ftr="0" dt="0"/>
  <p:txStyles>
    <p:titleStyle>
      <a:lvl1pPr algn="l" defTabSz="228594" rtl="0" eaLnBrk="1" latinLnBrk="0" hangingPunct="1">
        <a:spcBef>
          <a:spcPct val="0"/>
        </a:spcBef>
        <a:buNone/>
        <a:defRPr sz="3300" b="1" i="0" kern="1200">
          <a:solidFill>
            <a:srgbClr val="053EA9"/>
          </a:solidFill>
          <a:latin typeface="Arial Narrow"/>
          <a:ea typeface="+mj-ea"/>
          <a:cs typeface="Arial Narrow"/>
        </a:defRPr>
      </a:lvl1pPr>
    </p:titleStyle>
    <p:bodyStyle>
      <a:lvl1pPr marL="219451" indent="-219451" algn="l" defTabSz="228594" rtl="0" eaLnBrk="1" latinLnBrk="0" hangingPunct="1">
        <a:spcBef>
          <a:spcPct val="20000"/>
        </a:spcBef>
        <a:spcAft>
          <a:spcPts val="0"/>
        </a:spcAft>
        <a:buClr>
          <a:srgbClr val="053EA9"/>
        </a:buClr>
        <a:buSzPct val="60000"/>
        <a:buFont typeface="Lucida Grande"/>
        <a:buChar char="►"/>
        <a:defRPr sz="1800" b="0" i="0" kern="1200" baseline="0">
          <a:solidFill>
            <a:srgbClr val="515256"/>
          </a:solidFill>
          <a:latin typeface="Arial"/>
          <a:ea typeface="+mn-ea"/>
          <a:cs typeface="Arial"/>
        </a:defRPr>
      </a:lvl1pPr>
      <a:lvl2pPr marL="416042" indent="-187447" algn="l" defTabSz="228594" rtl="0" eaLnBrk="1" latinLnBrk="0" hangingPunct="1">
        <a:spcBef>
          <a:spcPct val="20000"/>
        </a:spcBef>
        <a:buClr>
          <a:srgbClr val="053EA9"/>
        </a:buClr>
        <a:buFont typeface="Arial"/>
        <a:buChar char="•"/>
        <a:defRPr sz="1600" b="0" i="0" kern="1200">
          <a:solidFill>
            <a:srgbClr val="515256"/>
          </a:solidFill>
          <a:latin typeface="Arial"/>
          <a:ea typeface="+mn-ea"/>
          <a:cs typeface="Arial"/>
        </a:defRPr>
      </a:lvl2pPr>
      <a:lvl3pPr marL="640064" indent="-205735" algn="l" defTabSz="228594" rtl="0" eaLnBrk="1" latinLnBrk="0" hangingPunct="1">
        <a:spcBef>
          <a:spcPct val="20000"/>
        </a:spcBef>
        <a:buClr>
          <a:srgbClr val="053EA9"/>
        </a:buClr>
        <a:buSzPct val="60000"/>
        <a:buFont typeface="Lucida Grande"/>
        <a:buChar char="►"/>
        <a:defRPr sz="1600" b="0" i="0" kern="1200">
          <a:solidFill>
            <a:srgbClr val="515256"/>
          </a:solidFill>
          <a:latin typeface="Arial"/>
          <a:ea typeface="+mn-ea"/>
          <a:cs typeface="Arial"/>
        </a:defRPr>
      </a:lvl3pPr>
      <a:lvl4pPr marL="854943" indent="-192019" algn="l" defTabSz="228594" rtl="0" eaLnBrk="1" latinLnBrk="0" hangingPunct="1">
        <a:spcBef>
          <a:spcPct val="20000"/>
        </a:spcBef>
        <a:buClr>
          <a:srgbClr val="053EA9"/>
        </a:buClr>
        <a:buFont typeface="Wingdings" charset="2"/>
        <a:buChar char="§"/>
        <a:defRPr sz="1600" b="0" i="0" kern="1200">
          <a:solidFill>
            <a:srgbClr val="515256"/>
          </a:solidFill>
          <a:latin typeface="Arial"/>
          <a:ea typeface="+mn-ea"/>
          <a:cs typeface="Arial"/>
        </a:defRPr>
      </a:lvl4pPr>
      <a:lvl5pPr marL="1051534" indent="-182875" algn="l" defTabSz="228594" rtl="0" eaLnBrk="1" latinLnBrk="0" hangingPunct="1">
        <a:spcBef>
          <a:spcPct val="20000"/>
        </a:spcBef>
        <a:buClr>
          <a:srgbClr val="053EA9"/>
        </a:buClr>
        <a:buSzPct val="60000"/>
        <a:buFont typeface="Lucida Grande"/>
        <a:buChar char="►"/>
        <a:defRPr sz="1600" b="0" i="0" kern="1200" spc="0">
          <a:solidFill>
            <a:srgbClr val="515256"/>
          </a:solidFill>
          <a:latin typeface="Arial"/>
          <a:ea typeface="+mn-ea"/>
          <a:cs typeface="Arial"/>
        </a:defRPr>
      </a:lvl5pPr>
      <a:lvl6pPr marL="1257269" indent="-114297" algn="l" defTabSz="22859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114297" algn="l" defTabSz="22859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57" indent="-114297" algn="l" defTabSz="22859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51" indent="-114297" algn="l" defTabSz="22859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1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22859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-2029996" y="1421572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9212" y="52230"/>
            <a:ext cx="10558125" cy="54934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FY22/23 Second Call for Projects Timeline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08452" y="753326"/>
            <a:ext cx="97089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98C-D152-4507-BB28-C71435264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52D123-BDE8-4443-A0CA-2FAEC639C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92986"/>
              </p:ext>
            </p:extLst>
          </p:nvPr>
        </p:nvGraphicFramePr>
        <p:xfrm>
          <a:off x="1208452" y="905073"/>
          <a:ext cx="10232884" cy="4523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6400">
                  <a:extLst>
                    <a:ext uri="{9D8B030D-6E8A-4147-A177-3AD203B41FA5}">
                      <a16:colId xmlns:a16="http://schemas.microsoft.com/office/drawing/2014/main" val="2170553455"/>
                    </a:ext>
                  </a:extLst>
                </a:gridCol>
                <a:gridCol w="2906484">
                  <a:extLst>
                    <a:ext uri="{9D8B030D-6E8A-4147-A177-3AD203B41FA5}">
                      <a16:colId xmlns:a16="http://schemas.microsoft.com/office/drawing/2014/main" val="912707688"/>
                    </a:ext>
                  </a:extLst>
                </a:gridCol>
              </a:tblGrid>
              <a:tr h="4484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Event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Anticipated Timeline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71198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Second Call for Projects Opens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January 12,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742312"/>
                  </a:ext>
                </a:extLst>
              </a:tr>
              <a:tr h="476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Technical Assistance Activities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January – February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576390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Second Call for Projects Closes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March 2,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406126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Deadline to Provide Resolution to NCTCOG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April 2,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28311"/>
                  </a:ext>
                </a:extLst>
              </a:tr>
              <a:tr h="466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Scoring Sessions (Grant Selection) &amp; Private Sector Review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April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232486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RCC Meeting - Approve Project Recommendations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7026689"/>
                  </a:ext>
                </a:extLst>
              </a:tr>
              <a:tr h="440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NCTCOG Executive Board - Approve Project Recommendations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June 23,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747076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Execute FY23 Interlocal Agreements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September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177034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Deadline for FY23 Project Completion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 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047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5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215C3-920A-476B-8270-5B463E76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D5BAA-5E2B-4FA5-957A-ADF1DD005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C341B-497F-4324-AA5C-4CE5B6A5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08DE-9B83-438F-8440-464ECBDD24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2CA29-E7F9-40CA-98CA-CE0457331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5" y="1115367"/>
            <a:ext cx="10272650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Design">
  <a:themeElements>
    <a:clrScheme name="Burns &amp; McDonnell">
      <a:dk1>
        <a:srgbClr val="FF3EA9"/>
      </a:dk1>
      <a:lt1>
        <a:srgbClr val="FFFFFF"/>
      </a:lt1>
      <a:dk2>
        <a:srgbClr val="3F4044"/>
      </a:dk2>
      <a:lt2>
        <a:srgbClr val="FFFFFF"/>
      </a:lt2>
      <a:accent1>
        <a:srgbClr val="053EA9"/>
      </a:accent1>
      <a:accent2>
        <a:srgbClr val="011F5A"/>
      </a:accent2>
      <a:accent3>
        <a:srgbClr val="A2A4A4"/>
      </a:accent3>
      <a:accent4>
        <a:srgbClr val="515256"/>
      </a:accent4>
      <a:accent5>
        <a:srgbClr val="61B9E3"/>
      </a:accent5>
      <a:accent6>
        <a:srgbClr val="ADCFE6"/>
      </a:accent6>
      <a:hlink>
        <a:srgbClr val="053EA9"/>
      </a:hlink>
      <a:folHlink>
        <a:srgbClr val="61B9E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terior Pages">
  <a:themeElements>
    <a:clrScheme name="Burns and McDonnell">
      <a:dk1>
        <a:srgbClr val="053EA9"/>
      </a:dk1>
      <a:lt1>
        <a:srgbClr val="FFFFFF"/>
      </a:lt1>
      <a:dk2>
        <a:srgbClr val="3F4044"/>
      </a:dk2>
      <a:lt2>
        <a:srgbClr val="FFFFFF"/>
      </a:lt2>
      <a:accent1>
        <a:srgbClr val="053EA9"/>
      </a:accent1>
      <a:accent2>
        <a:srgbClr val="011F5A"/>
      </a:accent2>
      <a:accent3>
        <a:srgbClr val="A2A4A4"/>
      </a:accent3>
      <a:accent4>
        <a:srgbClr val="515256"/>
      </a:accent4>
      <a:accent5>
        <a:srgbClr val="61B9E3"/>
      </a:accent5>
      <a:accent6>
        <a:srgbClr val="ADCFE6"/>
      </a:accent6>
      <a:hlink>
        <a:srgbClr val="053EA9"/>
      </a:hlink>
      <a:folHlink>
        <a:srgbClr val="61B9E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</TotalTime>
  <Words>90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Century Gothic</vt:lpstr>
      <vt:lpstr>Franklin Gothic Book</vt:lpstr>
      <vt:lpstr>Franklin Gothic Demi Cond</vt:lpstr>
      <vt:lpstr>Franklin Gothic Medium</vt:lpstr>
      <vt:lpstr>Franklin Gothic Medium Cond</vt:lpstr>
      <vt:lpstr>Gotham Bold</vt:lpstr>
      <vt:lpstr>Lucida Grande</vt:lpstr>
      <vt:lpstr>Wingdings</vt:lpstr>
      <vt:lpstr>Wingdings 3</vt:lpstr>
      <vt:lpstr>Wisp</vt:lpstr>
      <vt:lpstr>Custom Design</vt:lpstr>
      <vt:lpstr>Interior Pages</vt:lpstr>
      <vt:lpstr>Office Theme</vt:lpstr>
      <vt:lpstr>FY22/23 Second Call for Projects Timeline</vt:lpstr>
      <vt:lpstr>PowerPoint Presentation</vt:lpstr>
    </vt:vector>
  </TitlesOfParts>
  <Company>N.C.T.C.O.G.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Conservation Council Meeting</dc:title>
  <dc:creator>Soria Adibi</dc:creator>
  <cp:lastModifiedBy>Barbara Bradford</cp:lastModifiedBy>
  <cp:revision>292</cp:revision>
  <cp:lastPrinted>2019-01-29T22:16:04Z</cp:lastPrinted>
  <dcterms:created xsi:type="dcterms:W3CDTF">2017-12-29T17:07:41Z</dcterms:created>
  <dcterms:modified xsi:type="dcterms:W3CDTF">2021-12-07T19:55:19Z</dcterms:modified>
</cp:coreProperties>
</file>