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3.xml" ContentType="application/vnd.openxmlformats-officedocument.them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  <p:sldMasterId id="2147483655" r:id="rId2"/>
    <p:sldMasterId id="2147483676" r:id="rId3"/>
    <p:sldMasterId id="2147483675" r:id="rId4"/>
  </p:sldMasterIdLst>
  <p:notesMasterIdLst>
    <p:notesMasterId r:id="rId15"/>
  </p:notesMasterIdLst>
  <p:handoutMasterIdLst>
    <p:handoutMasterId r:id="rId16"/>
  </p:handoutMasterIdLst>
  <p:sldIdLst>
    <p:sldId id="307" r:id="rId5"/>
    <p:sldId id="308" r:id="rId6"/>
    <p:sldId id="333" r:id="rId7"/>
    <p:sldId id="328" r:id="rId8"/>
    <p:sldId id="330" r:id="rId9"/>
    <p:sldId id="336" r:id="rId10"/>
    <p:sldId id="334" r:id="rId11"/>
    <p:sldId id="331" r:id="rId12"/>
    <p:sldId id="321" r:id="rId13"/>
    <p:sldId id="335" r:id="rId14"/>
  </p:sldIdLst>
  <p:sldSz cx="12192000" cy="6858000"/>
  <p:notesSz cx="7023100" cy="9309100"/>
  <p:embeddedFontLst>
    <p:embeddedFont>
      <p:font typeface="Lato" panose="020F0502020204030203" pitchFamily="34" charset="0"/>
      <p:regular r:id="rId17"/>
      <p:bold r:id="rId18"/>
      <p:italic r:id="rId19"/>
      <p:boldItalic r:id="rId20"/>
    </p:embeddedFont>
    <p:embeddedFont>
      <p:font typeface="Lato Black" panose="020F0A02020204030203" pitchFamily="34" charset="0"/>
      <p:bold r:id="rId21"/>
      <p:boldItalic r:id="rId22"/>
    </p:embeddedFont>
    <p:embeddedFont>
      <p:font typeface="Lato Bold" panose="020F0802020204030203" pitchFamily="34" charset="0"/>
      <p:bold r:id="rId23"/>
    </p:embeddedFont>
    <p:embeddedFont>
      <p:font typeface="Open Sans" pitchFamily="2" charset="0"/>
      <p:regular r:id="rId24"/>
      <p:bold r:id="rId25"/>
      <p:italic r:id="rId26"/>
      <p:boldItalic r:id="rId27"/>
    </p:embeddedFont>
    <p:embeddedFont>
      <p:font typeface="Raleway" pitchFamily="2" charset="0"/>
      <p:regular r:id="rId28"/>
      <p:bold r:id="rId29"/>
      <p:italic r:id="rId30"/>
      <p:boldItalic r:id="rId31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76D5B124-6153-2F10-12B8-944B54EFC1ED}" name="Brian Dell" initials="BD" userId="S::BDell@nctcog.org::e3724ec2-3cbc-4c2d-84c5-6b24eea77c1d" providerId="AD"/>
  <p188:author id="{21A41777-3F0B-02A2-E647-AD908A9A3B22}" name="Christie Gotti" initials="CG" userId="S::CGotti@nctcog.org::d3b74cff-807b-4ceb-9101-27da944dea16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Teresa Taitt" initials="TT" lastIdx="5" clrIdx="0">
    <p:extLst>
      <p:ext uri="{19B8F6BF-5375-455C-9EA6-DF929625EA0E}">
        <p15:presenceInfo xmlns:p15="http://schemas.microsoft.com/office/powerpoint/2012/main" userId="S::TTaitt@nctcog.org::4f657591-18f1-4768-9688-d48e9315846e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7EB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25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11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3" d="100"/>
          <a:sy n="53" d="100"/>
        </p:scale>
        <p:origin x="2922" y="8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font" Target="fonts/font2.fntdata"/><Relationship Id="rId26" Type="http://schemas.openxmlformats.org/officeDocument/2006/relationships/font" Target="fonts/font10.fntdata"/><Relationship Id="rId3" Type="http://schemas.openxmlformats.org/officeDocument/2006/relationships/slideMaster" Target="slideMasters/slideMaster3.xml"/><Relationship Id="rId21" Type="http://schemas.openxmlformats.org/officeDocument/2006/relationships/font" Target="fonts/font5.fntdata"/><Relationship Id="rId34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font" Target="fonts/font1.fntdata"/><Relationship Id="rId25" Type="http://schemas.openxmlformats.org/officeDocument/2006/relationships/font" Target="fonts/font9.fntdata"/><Relationship Id="rId33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handoutMaster" Target="handoutMasters/handoutMaster1.xml"/><Relationship Id="rId20" Type="http://schemas.openxmlformats.org/officeDocument/2006/relationships/font" Target="fonts/font4.fntdata"/><Relationship Id="rId29" Type="http://schemas.openxmlformats.org/officeDocument/2006/relationships/font" Target="fonts/font13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font" Target="fonts/font8.fntdata"/><Relationship Id="rId32" Type="http://schemas.openxmlformats.org/officeDocument/2006/relationships/commentAuthors" Target="commentAuthors.xml"/><Relationship Id="rId37" Type="http://schemas.microsoft.com/office/2018/10/relationships/authors" Target="authors.xml"/><Relationship Id="rId5" Type="http://schemas.openxmlformats.org/officeDocument/2006/relationships/slide" Target="slides/slide1.xml"/><Relationship Id="rId15" Type="http://schemas.openxmlformats.org/officeDocument/2006/relationships/notesMaster" Target="notesMasters/notesMaster1.xml"/><Relationship Id="rId23" Type="http://schemas.openxmlformats.org/officeDocument/2006/relationships/font" Target="fonts/font7.fntdata"/><Relationship Id="rId28" Type="http://schemas.openxmlformats.org/officeDocument/2006/relationships/font" Target="fonts/font12.fntdata"/><Relationship Id="rId36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font" Target="fonts/font3.fntdata"/><Relationship Id="rId31" Type="http://schemas.openxmlformats.org/officeDocument/2006/relationships/font" Target="fonts/font15.fntdata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font" Target="fonts/font6.fntdata"/><Relationship Id="rId27" Type="http://schemas.openxmlformats.org/officeDocument/2006/relationships/font" Target="fonts/font11.fntdata"/><Relationship Id="rId30" Type="http://schemas.openxmlformats.org/officeDocument/2006/relationships/font" Target="fonts/font14.fntdata"/><Relationship Id="rId35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>
                <a:solidFill>
                  <a:srgbClr val="00446A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Sales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doughnutChart>
        <c:varyColors val="1"/>
        <c:dLbls>
          <c:showLegendKey val="0"/>
          <c:showVal val="0"/>
          <c:showCatName val="1"/>
          <c:showSerName val="0"/>
          <c:showPercent val="1"/>
          <c:showBubbleSize val="0"/>
          <c:showLeaderLines val="0"/>
        </c:dLbls>
        <c:firstSliceAng val="0"/>
        <c:holeSize val="50"/>
      </c:doughnutChart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>
                <a:solidFill>
                  <a:srgbClr val="00446A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Sales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doughnutChart>
        <c:varyColors val="1"/>
        <c:dLbls>
          <c:showLegendKey val="0"/>
          <c:showVal val="0"/>
          <c:showCatName val="1"/>
          <c:showSerName val="0"/>
          <c:showPercent val="1"/>
          <c:showBubbleSize val="0"/>
          <c:showLeaderLines val="0"/>
        </c:dLbls>
        <c:firstSliceAng val="0"/>
        <c:holeSize val="50"/>
      </c:doughnutChart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>
                <a:solidFill>
                  <a:srgbClr val="00446A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Sales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doughnutChart>
        <c:varyColors val="1"/>
        <c:dLbls>
          <c:showLegendKey val="0"/>
          <c:showVal val="0"/>
          <c:showCatName val="1"/>
          <c:showSerName val="0"/>
          <c:showPercent val="1"/>
          <c:showBubbleSize val="0"/>
          <c:showLeaderLines val="0"/>
        </c:dLbls>
        <c:firstSliceAng val="0"/>
        <c:holeSize val="50"/>
      </c:doughnutChart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>
                <a:solidFill>
                  <a:srgbClr val="00446A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Sales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doughnutChart>
        <c:varyColors val="1"/>
        <c:dLbls>
          <c:showLegendKey val="0"/>
          <c:showVal val="0"/>
          <c:showCatName val="1"/>
          <c:showSerName val="0"/>
          <c:showPercent val="1"/>
          <c:showBubbleSize val="0"/>
          <c:showLeaderLines val="0"/>
        </c:dLbls>
        <c:firstSliceAng val="0"/>
        <c:holeSize val="50"/>
      </c:doughnutChart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D6A645F3-0888-3E98-06A1-BF8BD137DD8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1"/>
            <a:ext cx="3043343" cy="467072"/>
          </a:xfrm>
          <a:prstGeom prst="rect">
            <a:avLst/>
          </a:prstGeom>
        </p:spPr>
        <p:txBody>
          <a:bodyPr vert="horz" lIns="93315" tIns="46657" rIns="93315" bIns="46657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C06B6E2-5974-8EFC-7F8C-C57377789D7C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978133" y="1"/>
            <a:ext cx="3043343" cy="467072"/>
          </a:xfrm>
          <a:prstGeom prst="rect">
            <a:avLst/>
          </a:prstGeom>
        </p:spPr>
        <p:txBody>
          <a:bodyPr vert="horz" lIns="93315" tIns="46657" rIns="93315" bIns="46657" rtlCol="0"/>
          <a:lstStyle>
            <a:lvl1pPr algn="r">
              <a:defRPr sz="1200"/>
            </a:lvl1pPr>
          </a:lstStyle>
          <a:p>
            <a:fld id="{08C84255-9B9F-4C65-A025-7C5202D985FC}" type="datetimeFigureOut">
              <a:rPr lang="en-US" smtClean="0"/>
              <a:t>12/3/2025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E479005-A27C-BB16-FA19-C689672BB3C4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842031"/>
            <a:ext cx="3043343" cy="467071"/>
          </a:xfrm>
          <a:prstGeom prst="rect">
            <a:avLst/>
          </a:prstGeom>
        </p:spPr>
        <p:txBody>
          <a:bodyPr vert="horz" lIns="93315" tIns="46657" rIns="93315" bIns="46657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9897B18-FDAA-C6CB-B94C-85A72CB20C0F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978133" y="8842031"/>
            <a:ext cx="3043343" cy="467071"/>
          </a:xfrm>
          <a:prstGeom prst="rect">
            <a:avLst/>
          </a:prstGeom>
        </p:spPr>
        <p:txBody>
          <a:bodyPr vert="horz" lIns="93315" tIns="46657" rIns="93315" bIns="46657" rtlCol="0" anchor="b"/>
          <a:lstStyle>
            <a:lvl1pPr algn="r">
              <a:defRPr sz="1200"/>
            </a:lvl1pPr>
          </a:lstStyle>
          <a:p>
            <a:fld id="{13177F18-D647-4D07-8782-F5BD0C42D01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015464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043343" cy="467072"/>
          </a:xfrm>
          <a:prstGeom prst="rect">
            <a:avLst/>
          </a:prstGeom>
        </p:spPr>
        <p:txBody>
          <a:bodyPr vert="horz" lIns="93315" tIns="46657" rIns="93315" bIns="46657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8133" y="1"/>
            <a:ext cx="3043343" cy="467072"/>
          </a:xfrm>
          <a:prstGeom prst="rect">
            <a:avLst/>
          </a:prstGeom>
        </p:spPr>
        <p:txBody>
          <a:bodyPr vert="horz" lIns="93315" tIns="46657" rIns="93315" bIns="46657" rtlCol="0"/>
          <a:lstStyle>
            <a:lvl1pPr algn="r">
              <a:defRPr sz="1200"/>
            </a:lvl1pPr>
          </a:lstStyle>
          <a:p>
            <a:fld id="{1E32ECDF-A494-4D48-AD2A-3AE7D07AC729}" type="datetimeFigureOut">
              <a:rPr lang="en-US" smtClean="0"/>
              <a:t>12/3/2025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9138" y="1163638"/>
            <a:ext cx="5584825" cy="31416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315" tIns="46657" rIns="93315" bIns="46657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2310" y="4480004"/>
            <a:ext cx="5618480" cy="3665458"/>
          </a:xfrm>
          <a:prstGeom prst="rect">
            <a:avLst/>
          </a:prstGeom>
        </p:spPr>
        <p:txBody>
          <a:bodyPr vert="horz" lIns="93315" tIns="46657" rIns="93315" bIns="46657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2031"/>
            <a:ext cx="3043343" cy="467071"/>
          </a:xfrm>
          <a:prstGeom prst="rect">
            <a:avLst/>
          </a:prstGeom>
        </p:spPr>
        <p:txBody>
          <a:bodyPr vert="horz" lIns="93315" tIns="46657" rIns="93315" bIns="46657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8133" y="8842031"/>
            <a:ext cx="3043343" cy="467071"/>
          </a:xfrm>
          <a:prstGeom prst="rect">
            <a:avLst/>
          </a:prstGeom>
        </p:spPr>
        <p:txBody>
          <a:bodyPr vert="horz" lIns="93315" tIns="46657" rIns="93315" bIns="46657" rtlCol="0" anchor="b"/>
          <a:lstStyle>
            <a:lvl1pPr algn="r">
              <a:defRPr sz="1200"/>
            </a:lvl1pPr>
          </a:lstStyle>
          <a:p>
            <a:fld id="{008BE6FA-02FD-4F20-B860-F4EE55F7B80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43253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4.xml"/></Relationships>
</file>

<file path=ppt/slideLayouts/_rels/slideLayout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red bus with a blue background&#10;&#10;Description automatically generated">
            <a:extLst>
              <a:ext uri="{FF2B5EF4-FFF2-40B4-BE49-F238E27FC236}">
                <a16:creationId xmlns:a16="http://schemas.microsoft.com/office/drawing/2014/main" id="{9E72616C-BC65-4A96-18BF-E2EDF5EE5AE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8234" y="0"/>
            <a:ext cx="12181172" cy="6858000"/>
          </a:xfrm>
          <a:prstGeom prst="rect">
            <a:avLst/>
          </a:prstGeom>
        </p:spPr>
      </p:pic>
      <p:sp>
        <p:nvSpPr>
          <p:cNvPr id="15" name="Rectangle 14">
            <a:extLst>
              <a:ext uri="{FF2B5EF4-FFF2-40B4-BE49-F238E27FC236}">
                <a16:creationId xmlns:a16="http://schemas.microsoft.com/office/drawing/2014/main" id="{7B89906A-3CED-4262-9813-93DC30FEEDD6}"/>
              </a:ext>
            </a:extLst>
          </p:cNvPr>
          <p:cNvSpPr/>
          <p:nvPr userDrawn="1"/>
        </p:nvSpPr>
        <p:spPr>
          <a:xfrm>
            <a:off x="-1868892" y="-30756"/>
            <a:ext cx="14727464" cy="7021360"/>
          </a:xfrm>
          <a:prstGeom prst="rect">
            <a:avLst/>
          </a:prstGeom>
          <a:gradFill flip="none" rotWithShape="1">
            <a:gsLst>
              <a:gs pos="0">
                <a:srgbClr val="00446A">
                  <a:alpha val="0"/>
                </a:srgbClr>
              </a:gs>
              <a:gs pos="41000">
                <a:srgbClr val="00446A">
                  <a:alpha val="56000"/>
                </a:srgbClr>
              </a:gs>
              <a:gs pos="66000">
                <a:srgbClr val="00446A"/>
              </a:gs>
              <a:gs pos="100000">
                <a:srgbClr val="00446A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63566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A close up of a logo&#10;&#10;Description automatically generated">
            <a:extLst>
              <a:ext uri="{FF2B5EF4-FFF2-40B4-BE49-F238E27FC236}">
                <a16:creationId xmlns:a16="http://schemas.microsoft.com/office/drawing/2014/main" id="{162B6EE7-E4BC-44C6-AF3E-723DC06DF25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 rot="10800000">
            <a:off x="8286133" y="-1"/>
            <a:ext cx="3905865" cy="3964615"/>
          </a:xfrm>
          <a:prstGeom prst="rect">
            <a:avLst/>
          </a:prstGeom>
        </p:spPr>
      </p:pic>
      <p:sp>
        <p:nvSpPr>
          <p:cNvPr id="13" name="Picture Placeholder 12">
            <a:extLst>
              <a:ext uri="{FF2B5EF4-FFF2-40B4-BE49-F238E27FC236}">
                <a16:creationId xmlns:a16="http://schemas.microsoft.com/office/drawing/2014/main" id="{3162935B-11F2-41A8-A62F-A94B7B1B65B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117431" y="1470025"/>
            <a:ext cx="4986337" cy="298398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4" name="Picture Placeholder 12">
            <a:extLst>
              <a:ext uri="{FF2B5EF4-FFF2-40B4-BE49-F238E27FC236}">
                <a16:creationId xmlns:a16="http://schemas.microsoft.com/office/drawing/2014/main" id="{6EDBE823-0DAA-4ECC-9D7C-70DB112091B0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838201" y="1470025"/>
            <a:ext cx="4986337" cy="2983982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5" name="Text Placeholder 2">
            <a:extLst>
              <a:ext uri="{FF2B5EF4-FFF2-40B4-BE49-F238E27FC236}">
                <a16:creationId xmlns:a16="http://schemas.microsoft.com/office/drawing/2014/main" id="{53E1BF06-F785-4CE1-9D3B-E814EABCCB07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838201" y="4566686"/>
            <a:ext cx="4986336" cy="642107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00446A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z="2400" dirty="0"/>
              <a:t>TITLE</a:t>
            </a:r>
            <a:endParaRPr lang="en-US" dirty="0"/>
          </a:p>
        </p:txBody>
      </p:sp>
      <p:sp>
        <p:nvSpPr>
          <p:cNvPr id="19" name="Content Placeholder 2">
            <a:extLst>
              <a:ext uri="{FF2B5EF4-FFF2-40B4-BE49-F238E27FC236}">
                <a16:creationId xmlns:a16="http://schemas.microsoft.com/office/drawing/2014/main" id="{56C33072-B198-4FB4-AC6F-E2D623E35474}"/>
              </a:ext>
            </a:extLst>
          </p:cNvPr>
          <p:cNvSpPr>
            <a:spLocks noGrp="1"/>
          </p:cNvSpPr>
          <p:nvPr>
            <p:ph idx="15"/>
          </p:nvPr>
        </p:nvSpPr>
        <p:spPr>
          <a:xfrm>
            <a:off x="838200" y="5444770"/>
            <a:ext cx="4986337" cy="682625"/>
          </a:xfrm>
        </p:spPr>
        <p:txBody>
          <a:bodyPr>
            <a:noAutofit/>
          </a:bodyPr>
          <a:lstStyle>
            <a:lvl1pPr marL="0" indent="0" algn="l">
              <a:buNone/>
              <a:defRPr sz="2000">
                <a:solidFill>
                  <a:schemeClr val="accent6">
                    <a:lumMod val="50000"/>
                  </a:schemeClr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defRPr>
            </a:lvl1pPr>
            <a:lvl2pPr marL="457200" indent="0">
              <a:buNone/>
              <a:defRPr>
                <a:solidFill>
                  <a:srgbClr val="00446A"/>
                </a:solidFill>
              </a:defRPr>
            </a:lvl2pPr>
            <a:lvl3pPr marL="914400" indent="0">
              <a:buNone/>
              <a:defRPr>
                <a:solidFill>
                  <a:srgbClr val="FFC000"/>
                </a:solidFill>
              </a:defRPr>
            </a:lvl3pPr>
            <a:lvl4pPr marL="1371600" indent="0">
              <a:buNone/>
              <a:defRPr>
                <a:solidFill>
                  <a:schemeClr val="accent6"/>
                </a:solidFill>
              </a:defRPr>
            </a:lvl4pPr>
            <a:lvl5pPr marL="1828800" indent="0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0" name="Content Placeholder 2">
            <a:extLst>
              <a:ext uri="{FF2B5EF4-FFF2-40B4-BE49-F238E27FC236}">
                <a16:creationId xmlns:a16="http://schemas.microsoft.com/office/drawing/2014/main" id="{076A7852-031C-436B-9AAF-1CAE5B0C6633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6117431" y="5481197"/>
            <a:ext cx="4986337" cy="682625"/>
          </a:xfrm>
        </p:spPr>
        <p:txBody>
          <a:bodyPr>
            <a:noAutofit/>
          </a:bodyPr>
          <a:lstStyle>
            <a:lvl1pPr marL="0" indent="0" algn="l">
              <a:buNone/>
              <a:defRPr sz="2000">
                <a:solidFill>
                  <a:schemeClr val="accent6">
                    <a:lumMod val="50000"/>
                  </a:schemeClr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defRPr>
            </a:lvl1pPr>
            <a:lvl2pPr marL="457200" indent="0">
              <a:buNone/>
              <a:defRPr>
                <a:solidFill>
                  <a:srgbClr val="00446A"/>
                </a:solidFill>
              </a:defRPr>
            </a:lvl2pPr>
            <a:lvl3pPr marL="914400" indent="0">
              <a:buNone/>
              <a:defRPr>
                <a:solidFill>
                  <a:srgbClr val="FFC000"/>
                </a:solidFill>
              </a:defRPr>
            </a:lvl3pPr>
            <a:lvl4pPr marL="1371600" indent="0">
              <a:buNone/>
              <a:defRPr>
                <a:solidFill>
                  <a:schemeClr val="accent6"/>
                </a:solidFill>
              </a:defRPr>
            </a:lvl4pPr>
            <a:lvl5pPr marL="1828800" indent="0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1" name="Text Placeholder 2">
            <a:extLst>
              <a:ext uri="{FF2B5EF4-FFF2-40B4-BE49-F238E27FC236}">
                <a16:creationId xmlns:a16="http://schemas.microsoft.com/office/drawing/2014/main" id="{D103ABB0-352E-422B-AA00-867629CC1822}"/>
              </a:ext>
            </a:extLst>
          </p:cNvPr>
          <p:cNvSpPr>
            <a:spLocks noGrp="1"/>
          </p:cNvSpPr>
          <p:nvPr>
            <p:ph type="body" idx="17" hasCustomPrompt="1"/>
          </p:nvPr>
        </p:nvSpPr>
        <p:spPr>
          <a:xfrm>
            <a:off x="6096000" y="4566686"/>
            <a:ext cx="4986336" cy="642107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00446A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z="2400" dirty="0"/>
              <a:t>TITLE</a:t>
            </a:r>
            <a:endParaRPr lang="en-US" dirty="0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34038CCD-A0ED-43BC-9C2A-5875C50A5E86}"/>
              </a:ext>
            </a:extLst>
          </p:cNvPr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r>
              <a:rPr lang="en-US" dirty="0"/>
              <a:t>NCTCOG Presentation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2F5A829-3AB7-4F4C-9077-C7444E32D2DC}"/>
              </a:ext>
            </a:extLst>
          </p:cNvPr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F7B4771B-AE04-41F8-8441-EC7D184086A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AC0E4957-C0ED-FBE4-D554-034A949C02D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536575"/>
            <a:ext cx="10515600" cy="682625"/>
          </a:xfrm>
        </p:spPr>
        <p:txBody>
          <a:bodyPr/>
          <a:lstStyle>
            <a:lvl1pPr>
              <a:defRPr>
                <a:solidFill>
                  <a:srgbClr val="00446A"/>
                </a:solidFill>
                <a:latin typeface="+mj-lt"/>
              </a:defRPr>
            </a:lvl1pPr>
          </a:lstStyle>
          <a:p>
            <a:r>
              <a:rPr lang="en-US" dirty="0"/>
              <a:t>SLIDE TITLE</a:t>
            </a:r>
          </a:p>
        </p:txBody>
      </p:sp>
    </p:spTree>
    <p:extLst>
      <p:ext uri="{BB962C8B-B14F-4D97-AF65-F5344CB8AC3E}">
        <p14:creationId xmlns:p14="http://schemas.microsoft.com/office/powerpoint/2010/main" val="11382093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3E3DFB5-B955-4901-9566-48BB004998A6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00446A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z="2400" dirty="0"/>
              <a:t>TITLE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78AE0EC-A5E8-4A6B-8D36-BE7C8AAE865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>
            <a:lvl1pPr>
              <a:defRPr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defRPr>
            </a:lvl1pPr>
            <a:lvl2pPr>
              <a:defRPr>
                <a:solidFill>
                  <a:srgbClr val="FFC000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defRPr>
            </a:lvl2pPr>
            <a:lvl3pPr>
              <a:defRPr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defRPr>
            </a:lvl3pPr>
            <a:lvl4pPr>
              <a:defRPr>
                <a:solidFill>
                  <a:srgbClr val="FFC000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defRPr>
            </a:lvl4pPr>
            <a:lvl5pPr>
              <a:defRPr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D06AB6AD-D29B-46D7-91CC-28DE4D430654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6172200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00446A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z="2400" dirty="0"/>
              <a:t>TITLE</a:t>
            </a:r>
            <a:endParaRPr lang="en-US" dirty="0"/>
          </a:p>
        </p:txBody>
      </p:sp>
      <p:sp>
        <p:nvSpPr>
          <p:cNvPr id="13" name="Content Placeholder 3">
            <a:extLst>
              <a:ext uri="{FF2B5EF4-FFF2-40B4-BE49-F238E27FC236}">
                <a16:creationId xmlns:a16="http://schemas.microsoft.com/office/drawing/2014/main" id="{119B9576-44FA-4D80-832E-09B96022F1CD}"/>
              </a:ext>
            </a:extLst>
          </p:cNvPr>
          <p:cNvSpPr>
            <a:spLocks noGrp="1"/>
          </p:cNvSpPr>
          <p:nvPr>
            <p:ph sz="half" idx="14"/>
          </p:nvPr>
        </p:nvSpPr>
        <p:spPr>
          <a:xfrm>
            <a:off x="6172199" y="2505075"/>
            <a:ext cx="5157787" cy="3684588"/>
          </a:xfrm>
        </p:spPr>
        <p:txBody>
          <a:bodyPr/>
          <a:lstStyle>
            <a:lvl1pPr>
              <a:defRPr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defRPr>
            </a:lvl1pPr>
            <a:lvl2pPr>
              <a:defRPr>
                <a:solidFill>
                  <a:srgbClr val="FFC000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defRPr>
            </a:lvl2pPr>
            <a:lvl3pPr>
              <a:defRPr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defRPr>
            </a:lvl3pPr>
            <a:lvl4pPr>
              <a:defRPr>
                <a:solidFill>
                  <a:srgbClr val="FFC000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defRPr>
            </a:lvl4pPr>
            <a:lvl5pPr>
              <a:defRPr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C3169FF1-9C5D-48C5-AB1A-037DC64D3863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dirty="0"/>
              <a:t>NCTCOG Presentation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0CE1278-04D6-4F12-83C2-B28C18BD03F4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F7B4771B-AE04-41F8-8441-EC7D184086A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EFEAF278-7C2E-FFA2-7A25-14A15AB3D39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536575"/>
            <a:ext cx="10515600" cy="682625"/>
          </a:xfrm>
        </p:spPr>
        <p:txBody>
          <a:bodyPr/>
          <a:lstStyle>
            <a:lvl1pPr>
              <a:defRPr>
                <a:solidFill>
                  <a:srgbClr val="00446A"/>
                </a:solidFill>
                <a:latin typeface="+mj-lt"/>
              </a:defRPr>
            </a:lvl1pPr>
          </a:lstStyle>
          <a:p>
            <a:r>
              <a:rPr lang="en-US" dirty="0"/>
              <a:t>SLIDE TITLE</a:t>
            </a:r>
          </a:p>
        </p:txBody>
      </p:sp>
    </p:spTree>
    <p:extLst>
      <p:ext uri="{BB962C8B-B14F-4D97-AF65-F5344CB8AC3E}">
        <p14:creationId xmlns:p14="http://schemas.microsoft.com/office/powerpoint/2010/main" val="123107499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E4EDFF4B-FB69-4A2A-9103-60221DC4AE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1" y="4295548"/>
            <a:ext cx="2743199" cy="1764166"/>
          </a:xfrm>
        </p:spPr>
        <p:txBody>
          <a:bodyPr>
            <a:noAutofit/>
          </a:bodyPr>
          <a:lstStyle>
            <a:lvl1pPr marL="0" indent="0" algn="ctr">
              <a:buNone/>
              <a:defRPr sz="2000">
                <a:solidFill>
                  <a:srgbClr val="00446A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defRPr>
            </a:lvl1pPr>
            <a:lvl2pPr marL="457200" indent="0">
              <a:buNone/>
              <a:defRPr>
                <a:solidFill>
                  <a:srgbClr val="00446A"/>
                </a:solidFill>
              </a:defRPr>
            </a:lvl2pPr>
            <a:lvl3pPr marL="914400" indent="0">
              <a:buNone/>
              <a:defRPr>
                <a:solidFill>
                  <a:srgbClr val="FFC000"/>
                </a:solidFill>
              </a:defRPr>
            </a:lvl3pPr>
            <a:lvl4pPr marL="1371600" indent="0">
              <a:buNone/>
              <a:defRPr>
                <a:solidFill>
                  <a:schemeClr val="accent6"/>
                </a:solidFill>
              </a:defRPr>
            </a:lvl4pPr>
            <a:lvl5pPr marL="1828800" indent="0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051C71CF-EC9A-4B8E-8F70-1605BBEE128F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4724400" y="4295548"/>
            <a:ext cx="2743199" cy="1764166"/>
          </a:xfrm>
        </p:spPr>
        <p:txBody>
          <a:bodyPr>
            <a:noAutofit/>
          </a:bodyPr>
          <a:lstStyle>
            <a:lvl1pPr marL="0" indent="0" algn="ctr">
              <a:buNone/>
              <a:defRPr sz="2000">
                <a:solidFill>
                  <a:srgbClr val="00446A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defRPr>
            </a:lvl1pPr>
            <a:lvl2pPr marL="457200" indent="0">
              <a:buNone/>
              <a:defRPr>
                <a:solidFill>
                  <a:srgbClr val="00446A"/>
                </a:solidFill>
              </a:defRPr>
            </a:lvl2pPr>
            <a:lvl3pPr marL="914400" indent="0">
              <a:buNone/>
              <a:defRPr>
                <a:solidFill>
                  <a:srgbClr val="FFC000"/>
                </a:solidFill>
              </a:defRPr>
            </a:lvl3pPr>
            <a:lvl4pPr marL="1371600" indent="0">
              <a:buNone/>
              <a:defRPr>
                <a:solidFill>
                  <a:schemeClr val="accent6"/>
                </a:solidFill>
              </a:defRPr>
            </a:lvl4pPr>
            <a:lvl5pPr marL="1828800" indent="0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D78BC913-60C6-4939-BCC3-E3AD44DD2054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8610600" y="4295548"/>
            <a:ext cx="2743199" cy="1764166"/>
          </a:xfrm>
        </p:spPr>
        <p:txBody>
          <a:bodyPr>
            <a:noAutofit/>
          </a:bodyPr>
          <a:lstStyle>
            <a:lvl1pPr marL="0" indent="0" algn="ctr">
              <a:buNone/>
              <a:defRPr sz="2000">
                <a:solidFill>
                  <a:srgbClr val="00446A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defRPr>
            </a:lvl1pPr>
            <a:lvl2pPr marL="457200" indent="0">
              <a:buNone/>
              <a:defRPr>
                <a:solidFill>
                  <a:srgbClr val="00446A"/>
                </a:solidFill>
              </a:defRPr>
            </a:lvl2pPr>
            <a:lvl3pPr marL="914400" indent="0">
              <a:buNone/>
              <a:defRPr>
                <a:solidFill>
                  <a:srgbClr val="FFC000"/>
                </a:solidFill>
              </a:defRPr>
            </a:lvl3pPr>
            <a:lvl4pPr marL="1371600" indent="0">
              <a:buNone/>
              <a:defRPr>
                <a:solidFill>
                  <a:schemeClr val="accent6"/>
                </a:solidFill>
              </a:defRPr>
            </a:lvl4pPr>
            <a:lvl5pPr marL="1828800" indent="0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0" name="Text Placeholder 19">
            <a:extLst>
              <a:ext uri="{FF2B5EF4-FFF2-40B4-BE49-F238E27FC236}">
                <a16:creationId xmlns:a16="http://schemas.microsoft.com/office/drawing/2014/main" id="{8A7D7E6A-405D-4EE0-86DD-77F54087A113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488485" y="3634731"/>
            <a:ext cx="1127125" cy="428399"/>
          </a:xfrm>
        </p:spPr>
        <p:txBody>
          <a:bodyPr/>
          <a:lstStyle>
            <a:lvl1pPr marL="0" indent="0">
              <a:buNone/>
              <a:defRPr>
                <a:solidFill>
                  <a:srgbClr val="00446A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26" name="Text Placeholder 19">
            <a:extLst>
              <a:ext uri="{FF2B5EF4-FFF2-40B4-BE49-F238E27FC236}">
                <a16:creationId xmlns:a16="http://schemas.microsoft.com/office/drawing/2014/main" id="{029F55F2-DFEE-47D5-8123-52516224F616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9418636" y="3637589"/>
            <a:ext cx="1127125" cy="428399"/>
          </a:xfrm>
        </p:spPr>
        <p:txBody>
          <a:bodyPr/>
          <a:lstStyle>
            <a:lvl1pPr marL="0" indent="0">
              <a:buNone/>
              <a:defRPr>
                <a:solidFill>
                  <a:srgbClr val="00446A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27" name="Text Placeholder 19">
            <a:extLst>
              <a:ext uri="{FF2B5EF4-FFF2-40B4-BE49-F238E27FC236}">
                <a16:creationId xmlns:a16="http://schemas.microsoft.com/office/drawing/2014/main" id="{E182BD4F-9BC9-4234-9BC1-471D7F35415D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5532436" y="3632532"/>
            <a:ext cx="1127125" cy="428399"/>
          </a:xfrm>
        </p:spPr>
        <p:txBody>
          <a:bodyPr/>
          <a:lstStyle>
            <a:lvl1pPr marL="0" indent="0">
              <a:buNone/>
              <a:defRPr>
                <a:solidFill>
                  <a:srgbClr val="00446A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6B3DACC0-D1BF-4D88-8B56-E2530A6C311F}"/>
              </a:ext>
            </a:extLst>
          </p:cNvPr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r>
              <a:rPr lang="en-US" dirty="0"/>
              <a:t>NCTCOG Presentation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0F3801AD-5E7F-4742-986C-1E0CBD785497}"/>
              </a:ext>
            </a:extLst>
          </p:cNvPr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F7B4771B-AE04-41F8-8441-EC7D184086A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91A37784-7816-7C70-080A-4D7CFCBCD4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536575"/>
            <a:ext cx="10515600" cy="682625"/>
          </a:xfrm>
        </p:spPr>
        <p:txBody>
          <a:bodyPr/>
          <a:lstStyle>
            <a:lvl1pPr>
              <a:defRPr>
                <a:solidFill>
                  <a:srgbClr val="00446A"/>
                </a:solidFill>
                <a:latin typeface="+mj-lt"/>
              </a:defRPr>
            </a:lvl1pPr>
          </a:lstStyle>
          <a:p>
            <a:r>
              <a:rPr lang="en-US" dirty="0"/>
              <a:t>SLIDE TITLE</a:t>
            </a:r>
          </a:p>
        </p:txBody>
      </p:sp>
    </p:spTree>
    <p:extLst>
      <p:ext uri="{BB962C8B-B14F-4D97-AF65-F5344CB8AC3E}">
        <p14:creationId xmlns:p14="http://schemas.microsoft.com/office/powerpoint/2010/main" val="79669369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>
            <a:extLst>
              <a:ext uri="{FF2B5EF4-FFF2-40B4-BE49-F238E27FC236}">
                <a16:creationId xmlns:a16="http://schemas.microsoft.com/office/drawing/2014/main" id="{2C4C8AF3-6B1E-4736-93F1-4FA322592D49}"/>
              </a:ext>
            </a:extLst>
          </p:cNvPr>
          <p:cNvGraphicFramePr/>
          <p:nvPr userDrawn="1">
            <p:extLst>
              <p:ext uri="{D42A27DB-BD31-4B8C-83A1-F6EECF244321}">
                <p14:modId xmlns:p14="http://schemas.microsoft.com/office/powerpoint/2010/main" val="1624571856"/>
              </p:ext>
            </p:extLst>
          </p:nvPr>
        </p:nvGraphicFramePr>
        <p:xfrm>
          <a:off x="1367971" y="1597176"/>
          <a:ext cx="5575123" cy="377310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B0BE1D5D-AA34-4A31-8811-757D85A702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524001" y="6339264"/>
            <a:ext cx="4114800" cy="365125"/>
          </a:xfrm>
        </p:spPr>
        <p:txBody>
          <a:bodyPr/>
          <a:lstStyle>
            <a:lvl1pPr algn="l">
              <a:defRPr>
                <a:solidFill>
                  <a:schemeClr val="accent6">
                    <a:lumMod val="50000"/>
                  </a:schemeClr>
                </a:solidFill>
              </a:defRPr>
            </a:lvl1pPr>
          </a:lstStyle>
          <a:p>
            <a:r>
              <a:rPr lang="en-US" dirty="0"/>
              <a:t>NCTCOG Presentation</a:t>
            </a:r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C150E5FD-F475-4265-8571-7EF58D7F62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>
            <a:lvl1pPr>
              <a:defRPr>
                <a:solidFill>
                  <a:schemeClr val="accent6">
                    <a:lumMod val="50000"/>
                  </a:schemeClr>
                </a:solidFill>
              </a:defRPr>
            </a:lvl1pPr>
          </a:lstStyle>
          <a:p>
            <a:fld id="{F7B4771B-AE04-41F8-8441-EC7D184086A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A0EC0B47-0B9F-4ECD-9B3E-AFA3AD0D890B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6550090" y="5656829"/>
            <a:ext cx="4114799" cy="356619"/>
          </a:xfrm>
        </p:spPr>
        <p:txBody>
          <a:bodyPr>
            <a:noAutofit/>
          </a:bodyPr>
          <a:lstStyle>
            <a:lvl1pPr marL="0" indent="0" algn="ctr">
              <a:buNone/>
              <a:defRPr sz="1200">
                <a:solidFill>
                  <a:schemeClr val="accent6">
                    <a:lumMod val="50000"/>
                  </a:schemeClr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defRPr>
            </a:lvl1pPr>
            <a:lvl2pPr marL="457200" indent="0">
              <a:buNone/>
              <a:defRPr>
                <a:solidFill>
                  <a:srgbClr val="00446A"/>
                </a:solidFill>
              </a:defRPr>
            </a:lvl2pPr>
            <a:lvl3pPr marL="914400" indent="0">
              <a:buNone/>
              <a:defRPr>
                <a:solidFill>
                  <a:srgbClr val="FFC000"/>
                </a:solidFill>
              </a:defRPr>
            </a:lvl3pPr>
            <a:lvl4pPr marL="1371600" indent="0">
              <a:buNone/>
              <a:defRPr>
                <a:solidFill>
                  <a:schemeClr val="accent6"/>
                </a:solidFill>
              </a:defRPr>
            </a:lvl4pPr>
            <a:lvl5pPr marL="1828800" indent="0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9" name="Content Placeholder 2">
            <a:extLst>
              <a:ext uri="{FF2B5EF4-FFF2-40B4-BE49-F238E27FC236}">
                <a16:creationId xmlns:a16="http://schemas.microsoft.com/office/drawing/2014/main" id="{1C6E84B1-D0D7-4B21-89E6-D0CD9769AEEB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1636746" y="5656829"/>
            <a:ext cx="4114799" cy="356619"/>
          </a:xfrm>
        </p:spPr>
        <p:txBody>
          <a:bodyPr>
            <a:noAutofit/>
          </a:bodyPr>
          <a:lstStyle>
            <a:lvl1pPr marL="0" indent="0" algn="ctr">
              <a:buNone/>
              <a:defRPr sz="1200">
                <a:solidFill>
                  <a:schemeClr val="accent6">
                    <a:lumMod val="50000"/>
                  </a:schemeClr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defRPr>
            </a:lvl1pPr>
            <a:lvl2pPr marL="457200" indent="0">
              <a:buNone/>
              <a:defRPr>
                <a:solidFill>
                  <a:srgbClr val="00446A"/>
                </a:solidFill>
              </a:defRPr>
            </a:lvl2pPr>
            <a:lvl3pPr marL="914400" indent="0">
              <a:buNone/>
              <a:defRPr>
                <a:solidFill>
                  <a:srgbClr val="FFC000"/>
                </a:solidFill>
              </a:defRPr>
            </a:lvl3pPr>
            <a:lvl4pPr marL="1371600" indent="0">
              <a:buNone/>
              <a:defRPr>
                <a:solidFill>
                  <a:schemeClr val="accent6"/>
                </a:solidFill>
              </a:defRPr>
            </a:lvl4pPr>
            <a:lvl5pPr marL="1828800" indent="0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1" name="Chart Placeholder 20">
            <a:extLst>
              <a:ext uri="{FF2B5EF4-FFF2-40B4-BE49-F238E27FC236}">
                <a16:creationId xmlns:a16="http://schemas.microsoft.com/office/drawing/2014/main" id="{D7E8A02E-74C2-497A-9E8D-132E2E0F2A08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1367971" y="1449387"/>
            <a:ext cx="4743450" cy="398938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2" name="Chart Placeholder 20">
            <a:extLst>
              <a:ext uri="{FF2B5EF4-FFF2-40B4-BE49-F238E27FC236}">
                <a16:creationId xmlns:a16="http://schemas.microsoft.com/office/drawing/2014/main" id="{66F4A531-691C-4096-B671-3AE5E1215CA2}"/>
              </a:ext>
            </a:extLst>
          </p:cNvPr>
          <p:cNvSpPr>
            <a:spLocks noGrp="1"/>
          </p:cNvSpPr>
          <p:nvPr>
            <p:ph type="chart" sz="quarter" idx="16"/>
          </p:nvPr>
        </p:nvSpPr>
        <p:spPr>
          <a:xfrm>
            <a:off x="6235764" y="1459108"/>
            <a:ext cx="4743450" cy="398938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CE048E84-813E-4742-92A8-4BBD28D97A4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98437" y="176212"/>
            <a:ext cx="10515600" cy="1325563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90526699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>
            <a:extLst>
              <a:ext uri="{FF2B5EF4-FFF2-40B4-BE49-F238E27FC236}">
                <a16:creationId xmlns:a16="http://schemas.microsoft.com/office/drawing/2014/main" id="{2C4C8AF3-6B1E-4736-93F1-4FA322592D49}"/>
              </a:ext>
            </a:extLst>
          </p:cNvPr>
          <p:cNvGraphicFramePr/>
          <p:nvPr userDrawn="1">
            <p:extLst>
              <p:ext uri="{D42A27DB-BD31-4B8C-83A1-F6EECF244321}">
                <p14:modId xmlns:p14="http://schemas.microsoft.com/office/powerpoint/2010/main" val="1010491196"/>
              </p:ext>
            </p:extLst>
          </p:nvPr>
        </p:nvGraphicFramePr>
        <p:xfrm>
          <a:off x="1367971" y="1597176"/>
          <a:ext cx="5575123" cy="377310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itle 2">
            <a:extLst>
              <a:ext uri="{FF2B5EF4-FFF2-40B4-BE49-F238E27FC236}">
                <a16:creationId xmlns:a16="http://schemas.microsoft.com/office/drawing/2014/main" id="{CE048E84-813E-4742-92A8-4BBD28D97A4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98437" y="176212"/>
            <a:ext cx="10515600" cy="1325563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904F3A32-C372-4EA8-A318-139E1F3BF44E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NCTCOG Presentation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5D2685B-734C-44BC-9E00-1D4BDCCA548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7B4771B-AE04-41F8-8441-EC7D184086A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788457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>
            <a:extLst>
              <a:ext uri="{FF2B5EF4-FFF2-40B4-BE49-F238E27FC236}">
                <a16:creationId xmlns:a16="http://schemas.microsoft.com/office/drawing/2014/main" id="{2C4C8AF3-6B1E-4736-93F1-4FA322592D49}"/>
              </a:ext>
            </a:extLst>
          </p:cNvPr>
          <p:cNvGraphicFramePr/>
          <p:nvPr userDrawn="1">
            <p:extLst>
              <p:ext uri="{D42A27DB-BD31-4B8C-83A1-F6EECF244321}">
                <p14:modId xmlns:p14="http://schemas.microsoft.com/office/powerpoint/2010/main" val="2448232090"/>
              </p:ext>
            </p:extLst>
          </p:nvPr>
        </p:nvGraphicFramePr>
        <p:xfrm>
          <a:off x="1367971" y="1597176"/>
          <a:ext cx="5575123" cy="377310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itle 2">
            <a:extLst>
              <a:ext uri="{FF2B5EF4-FFF2-40B4-BE49-F238E27FC236}">
                <a16:creationId xmlns:a16="http://schemas.microsoft.com/office/drawing/2014/main" id="{CE048E84-813E-4742-92A8-4BBD28D97A4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98437" y="176212"/>
            <a:ext cx="10515600" cy="1325563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904F3A32-C372-4EA8-A318-139E1F3BF44E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NCTCOG Presentation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5D2685B-734C-44BC-9E00-1D4BDCCA548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7B4771B-AE04-41F8-8441-EC7D184086A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A806CAA-43AF-446D-8DA1-681F54F03AD8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698500" y="1597025"/>
            <a:ext cx="10515600" cy="4503738"/>
          </a:xfrm>
        </p:spPr>
        <p:txBody>
          <a:bodyPr/>
          <a:lstStyle>
            <a:lvl1pPr marL="0" indent="0">
              <a:buNone/>
              <a:defRPr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62555413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43C3A6CA-1BBE-4D10-BDF3-5D71031E5702}"/>
              </a:ext>
            </a:extLst>
          </p:cNvPr>
          <p:cNvSpPr txBox="1"/>
          <p:nvPr userDrawn="1"/>
        </p:nvSpPr>
        <p:spPr>
          <a:xfrm>
            <a:off x="1988457" y="1582057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C813E05C-D988-416A-BF2C-FDFAF8921A69}"/>
              </a:ext>
            </a:extLst>
          </p:cNvPr>
          <p:cNvCxnSpPr/>
          <p:nvPr userDrawn="1"/>
        </p:nvCxnSpPr>
        <p:spPr>
          <a:xfrm>
            <a:off x="4339771" y="2386817"/>
            <a:ext cx="0" cy="2301297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88563A2A-5573-4A49-973C-AD8025A0C8A3}"/>
              </a:ext>
            </a:extLst>
          </p:cNvPr>
          <p:cNvCxnSpPr/>
          <p:nvPr userDrawn="1"/>
        </p:nvCxnSpPr>
        <p:spPr>
          <a:xfrm>
            <a:off x="8091714" y="2386817"/>
            <a:ext cx="0" cy="2301297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" name="Title 1">
            <a:extLst>
              <a:ext uri="{FF2B5EF4-FFF2-40B4-BE49-F238E27FC236}">
                <a16:creationId xmlns:a16="http://schemas.microsoft.com/office/drawing/2014/main" id="{6ABADA31-1F20-4E9D-A781-11DF130B372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263274"/>
            <a:ext cx="10515600" cy="1325563"/>
          </a:xfrm>
        </p:spPr>
        <p:txBody>
          <a:bodyPr/>
          <a:lstStyle>
            <a:lvl1pPr>
              <a:defRPr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B95601B-8718-48BB-8F08-FB129D685847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83468" y="3522191"/>
            <a:ext cx="3316819" cy="1477612"/>
          </a:xfrm>
        </p:spPr>
        <p:txBody>
          <a:bodyPr>
            <a:noAutofit/>
          </a:bodyPr>
          <a:lstStyle>
            <a:lvl1pPr marL="0" indent="0" algn="ctr">
              <a:buNone/>
              <a:defRPr sz="2000">
                <a:latin typeface="+mn-lt"/>
              </a:defRPr>
            </a:lvl1pPr>
            <a:lvl2pPr marL="457200" indent="0">
              <a:buNone/>
              <a:defRPr sz="2000">
                <a:latin typeface="Raleway" panose="020B0503030101060003" pitchFamily="34" charset="0"/>
              </a:defRPr>
            </a:lvl2pPr>
            <a:lvl3pPr marL="914400" indent="0">
              <a:buNone/>
              <a:defRPr sz="2000">
                <a:latin typeface="Raleway" panose="020B0503030101060003" pitchFamily="34" charset="0"/>
              </a:defRPr>
            </a:lvl3pPr>
            <a:lvl4pPr marL="1371600" indent="0">
              <a:buNone/>
              <a:defRPr sz="2000">
                <a:latin typeface="Raleway" panose="020B0503030101060003" pitchFamily="34" charset="0"/>
              </a:defRPr>
            </a:lvl4pPr>
            <a:lvl5pPr marL="1828800" indent="0">
              <a:buNone/>
              <a:defRPr sz="2000">
                <a:latin typeface="Raleway" panose="020B0503030101060003" pitchFamily="34" charset="0"/>
              </a:defRPr>
            </a:lvl5pPr>
          </a:lstStyle>
          <a:p>
            <a:pPr lvl="0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. Duis </a:t>
            </a:r>
            <a:r>
              <a:rPr lang="en-US" dirty="0" err="1"/>
              <a:t>eget</a:t>
            </a:r>
            <a:r>
              <a:rPr lang="en-US" dirty="0"/>
              <a:t> </a:t>
            </a:r>
            <a:r>
              <a:rPr lang="en-US" dirty="0" err="1"/>
              <a:t>turpis</a:t>
            </a:r>
            <a:r>
              <a:rPr lang="en-US" dirty="0"/>
              <a:t> et </a:t>
            </a:r>
            <a:r>
              <a:rPr lang="en-US" dirty="0" err="1"/>
              <a:t>enim</a:t>
            </a:r>
            <a:r>
              <a:rPr lang="en-US" dirty="0"/>
              <a:t> </a:t>
            </a:r>
            <a:r>
              <a:rPr lang="en-US" dirty="0" err="1"/>
              <a:t>hendrerit</a:t>
            </a:r>
            <a:r>
              <a:rPr lang="en-US" dirty="0"/>
              <a:t> </a:t>
            </a:r>
            <a:r>
              <a:rPr lang="en-US" dirty="0" err="1"/>
              <a:t>placerat</a:t>
            </a:r>
            <a:r>
              <a:rPr lang="en-US" dirty="0"/>
              <a:t> at et </a:t>
            </a:r>
            <a:r>
              <a:rPr lang="en-US" dirty="0" err="1"/>
              <a:t>nibh</a:t>
            </a:r>
            <a:endParaRPr lang="en-US" dirty="0"/>
          </a:p>
        </p:txBody>
      </p:sp>
      <p:sp>
        <p:nvSpPr>
          <p:cNvPr id="18" name="Text Placeholder 4">
            <a:extLst>
              <a:ext uri="{FF2B5EF4-FFF2-40B4-BE49-F238E27FC236}">
                <a16:creationId xmlns:a16="http://schemas.microsoft.com/office/drawing/2014/main" id="{6F86CBA0-3338-4F66-85E6-15EF69E94B7A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759701" y="2346817"/>
            <a:ext cx="3316819" cy="923355"/>
          </a:xfrm>
        </p:spPr>
        <p:txBody>
          <a:bodyPr>
            <a:noAutofit/>
          </a:bodyPr>
          <a:lstStyle>
            <a:lvl1pPr marL="0" indent="0" algn="ctr">
              <a:buNone/>
              <a:defRPr sz="6000">
                <a:latin typeface="+mj-lt"/>
              </a:defRPr>
            </a:lvl1pPr>
            <a:lvl2pPr marL="457200" indent="0">
              <a:buNone/>
              <a:defRPr sz="2000">
                <a:latin typeface="Raleway" panose="020B0503030101060003" pitchFamily="34" charset="0"/>
              </a:defRPr>
            </a:lvl2pPr>
            <a:lvl3pPr marL="914400" indent="0">
              <a:buNone/>
              <a:defRPr sz="2000">
                <a:latin typeface="Raleway" panose="020B0503030101060003" pitchFamily="34" charset="0"/>
              </a:defRPr>
            </a:lvl3pPr>
            <a:lvl4pPr marL="1371600" indent="0">
              <a:buNone/>
              <a:defRPr sz="2000">
                <a:latin typeface="Raleway" panose="020B0503030101060003" pitchFamily="34" charset="0"/>
              </a:defRPr>
            </a:lvl4pPr>
            <a:lvl5pPr marL="1828800" indent="0">
              <a:buNone/>
              <a:defRPr sz="2000">
                <a:latin typeface="Raleway" panose="020B0503030101060003" pitchFamily="34" charset="0"/>
              </a:defRPr>
            </a:lvl5pPr>
          </a:lstStyle>
          <a:p>
            <a:pPr lvl="0"/>
            <a:r>
              <a:rPr lang="en-US" dirty="0"/>
              <a:t>100%</a:t>
            </a:r>
          </a:p>
        </p:txBody>
      </p:sp>
      <p:sp>
        <p:nvSpPr>
          <p:cNvPr id="19" name="Text Placeholder 4">
            <a:extLst>
              <a:ext uri="{FF2B5EF4-FFF2-40B4-BE49-F238E27FC236}">
                <a16:creationId xmlns:a16="http://schemas.microsoft.com/office/drawing/2014/main" id="{9D2801C0-D4C0-4210-8530-8ACE0F00DAD6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4603023" y="3516705"/>
            <a:ext cx="3316819" cy="1477612"/>
          </a:xfrm>
        </p:spPr>
        <p:txBody>
          <a:bodyPr>
            <a:noAutofit/>
          </a:bodyPr>
          <a:lstStyle>
            <a:lvl1pPr marL="0" indent="0" algn="ctr">
              <a:buNone/>
              <a:defRPr sz="2000">
                <a:latin typeface="+mn-lt"/>
              </a:defRPr>
            </a:lvl1pPr>
            <a:lvl2pPr marL="457200" indent="0">
              <a:buNone/>
              <a:defRPr sz="2000">
                <a:latin typeface="Raleway" panose="020B0503030101060003" pitchFamily="34" charset="0"/>
              </a:defRPr>
            </a:lvl2pPr>
            <a:lvl3pPr marL="914400" indent="0">
              <a:buNone/>
              <a:defRPr sz="2000">
                <a:latin typeface="Raleway" panose="020B0503030101060003" pitchFamily="34" charset="0"/>
              </a:defRPr>
            </a:lvl3pPr>
            <a:lvl4pPr marL="1371600" indent="0">
              <a:buNone/>
              <a:defRPr sz="2000">
                <a:latin typeface="Raleway" panose="020B0503030101060003" pitchFamily="34" charset="0"/>
              </a:defRPr>
            </a:lvl4pPr>
            <a:lvl5pPr marL="1828800" indent="0">
              <a:buNone/>
              <a:defRPr sz="2000">
                <a:latin typeface="Raleway" panose="020B0503030101060003" pitchFamily="34" charset="0"/>
              </a:defRPr>
            </a:lvl5pPr>
          </a:lstStyle>
          <a:p>
            <a:pPr lvl="0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. Duis </a:t>
            </a:r>
            <a:r>
              <a:rPr lang="en-US" dirty="0" err="1"/>
              <a:t>eget</a:t>
            </a:r>
            <a:r>
              <a:rPr lang="en-US" dirty="0"/>
              <a:t> </a:t>
            </a:r>
            <a:r>
              <a:rPr lang="en-US" dirty="0" err="1"/>
              <a:t>turpis</a:t>
            </a:r>
            <a:r>
              <a:rPr lang="en-US" dirty="0"/>
              <a:t> et </a:t>
            </a:r>
            <a:r>
              <a:rPr lang="en-US" dirty="0" err="1"/>
              <a:t>enim</a:t>
            </a:r>
            <a:r>
              <a:rPr lang="en-US" dirty="0"/>
              <a:t> </a:t>
            </a:r>
            <a:r>
              <a:rPr lang="en-US" dirty="0" err="1"/>
              <a:t>hendrerit</a:t>
            </a:r>
            <a:r>
              <a:rPr lang="en-US" dirty="0"/>
              <a:t> </a:t>
            </a:r>
            <a:r>
              <a:rPr lang="en-US" dirty="0" err="1"/>
              <a:t>placerat</a:t>
            </a:r>
            <a:r>
              <a:rPr lang="en-US" dirty="0"/>
              <a:t> at et </a:t>
            </a:r>
            <a:r>
              <a:rPr lang="en-US" dirty="0" err="1"/>
              <a:t>nibh</a:t>
            </a:r>
            <a:endParaRPr lang="en-US" dirty="0"/>
          </a:p>
        </p:txBody>
      </p:sp>
      <p:sp>
        <p:nvSpPr>
          <p:cNvPr id="24" name="Text Placeholder 4">
            <a:extLst>
              <a:ext uri="{FF2B5EF4-FFF2-40B4-BE49-F238E27FC236}">
                <a16:creationId xmlns:a16="http://schemas.microsoft.com/office/drawing/2014/main" id="{75F6089B-714D-41D3-8AB4-52C778BD2EBB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579256" y="2341331"/>
            <a:ext cx="3316819" cy="923355"/>
          </a:xfrm>
        </p:spPr>
        <p:txBody>
          <a:bodyPr>
            <a:noAutofit/>
          </a:bodyPr>
          <a:lstStyle>
            <a:lvl1pPr marL="0" indent="0" algn="ctr">
              <a:buNone/>
              <a:defRPr sz="6000">
                <a:latin typeface="+mj-lt"/>
              </a:defRPr>
            </a:lvl1pPr>
            <a:lvl2pPr marL="457200" indent="0">
              <a:buNone/>
              <a:defRPr sz="2000">
                <a:latin typeface="Raleway" panose="020B0503030101060003" pitchFamily="34" charset="0"/>
              </a:defRPr>
            </a:lvl2pPr>
            <a:lvl3pPr marL="914400" indent="0">
              <a:buNone/>
              <a:defRPr sz="2000">
                <a:latin typeface="Raleway" panose="020B0503030101060003" pitchFamily="34" charset="0"/>
              </a:defRPr>
            </a:lvl3pPr>
            <a:lvl4pPr marL="1371600" indent="0">
              <a:buNone/>
              <a:defRPr sz="2000">
                <a:latin typeface="Raleway" panose="020B0503030101060003" pitchFamily="34" charset="0"/>
              </a:defRPr>
            </a:lvl4pPr>
            <a:lvl5pPr marL="1828800" indent="0">
              <a:buNone/>
              <a:defRPr sz="2000">
                <a:latin typeface="Raleway" panose="020B0503030101060003" pitchFamily="34" charset="0"/>
              </a:defRPr>
            </a:lvl5pPr>
          </a:lstStyle>
          <a:p>
            <a:pPr lvl="0"/>
            <a:r>
              <a:rPr lang="en-US" dirty="0"/>
              <a:t>$79M</a:t>
            </a:r>
          </a:p>
        </p:txBody>
      </p:sp>
      <p:sp>
        <p:nvSpPr>
          <p:cNvPr id="25" name="Text Placeholder 4">
            <a:extLst>
              <a:ext uri="{FF2B5EF4-FFF2-40B4-BE49-F238E27FC236}">
                <a16:creationId xmlns:a16="http://schemas.microsoft.com/office/drawing/2014/main" id="{62DB542F-8215-4647-9F58-036F91C69175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8331198" y="3487630"/>
            <a:ext cx="3316819" cy="1477612"/>
          </a:xfrm>
        </p:spPr>
        <p:txBody>
          <a:bodyPr>
            <a:noAutofit/>
          </a:bodyPr>
          <a:lstStyle>
            <a:lvl1pPr marL="0" indent="0" algn="ctr">
              <a:buNone/>
              <a:defRPr sz="2000">
                <a:latin typeface="+mn-lt"/>
              </a:defRPr>
            </a:lvl1pPr>
            <a:lvl2pPr marL="457200" indent="0">
              <a:buNone/>
              <a:defRPr sz="2000">
                <a:latin typeface="Raleway" panose="020B0503030101060003" pitchFamily="34" charset="0"/>
              </a:defRPr>
            </a:lvl2pPr>
            <a:lvl3pPr marL="914400" indent="0">
              <a:buNone/>
              <a:defRPr sz="2000">
                <a:latin typeface="Raleway" panose="020B0503030101060003" pitchFamily="34" charset="0"/>
              </a:defRPr>
            </a:lvl3pPr>
            <a:lvl4pPr marL="1371600" indent="0">
              <a:buNone/>
              <a:defRPr sz="2000">
                <a:latin typeface="Raleway" panose="020B0503030101060003" pitchFamily="34" charset="0"/>
              </a:defRPr>
            </a:lvl4pPr>
            <a:lvl5pPr marL="1828800" indent="0">
              <a:buNone/>
              <a:defRPr sz="2000">
                <a:latin typeface="Raleway" panose="020B0503030101060003" pitchFamily="34" charset="0"/>
              </a:defRPr>
            </a:lvl5pPr>
          </a:lstStyle>
          <a:p>
            <a:pPr lvl="0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. Duis </a:t>
            </a:r>
            <a:r>
              <a:rPr lang="en-US" dirty="0" err="1"/>
              <a:t>eget</a:t>
            </a:r>
            <a:r>
              <a:rPr lang="en-US" dirty="0"/>
              <a:t> </a:t>
            </a:r>
            <a:r>
              <a:rPr lang="en-US" dirty="0" err="1"/>
              <a:t>turpis</a:t>
            </a:r>
            <a:r>
              <a:rPr lang="en-US" dirty="0"/>
              <a:t> et </a:t>
            </a:r>
            <a:r>
              <a:rPr lang="en-US" dirty="0" err="1"/>
              <a:t>enim</a:t>
            </a:r>
            <a:r>
              <a:rPr lang="en-US" dirty="0"/>
              <a:t> </a:t>
            </a:r>
            <a:r>
              <a:rPr lang="en-US" dirty="0" err="1"/>
              <a:t>hendrerit</a:t>
            </a:r>
            <a:r>
              <a:rPr lang="en-US" dirty="0"/>
              <a:t> </a:t>
            </a:r>
            <a:r>
              <a:rPr lang="en-US" dirty="0" err="1"/>
              <a:t>placerat</a:t>
            </a:r>
            <a:r>
              <a:rPr lang="en-US" dirty="0"/>
              <a:t> at et </a:t>
            </a:r>
            <a:r>
              <a:rPr lang="en-US" dirty="0" err="1"/>
              <a:t>nibh</a:t>
            </a:r>
            <a:endParaRPr lang="en-US" dirty="0"/>
          </a:p>
        </p:txBody>
      </p:sp>
      <p:sp>
        <p:nvSpPr>
          <p:cNvPr id="26" name="Text Placeholder 4">
            <a:extLst>
              <a:ext uri="{FF2B5EF4-FFF2-40B4-BE49-F238E27FC236}">
                <a16:creationId xmlns:a16="http://schemas.microsoft.com/office/drawing/2014/main" id="{73D10BC6-A92E-4D4B-AA0E-E462EAD1B2B3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8307431" y="2312256"/>
            <a:ext cx="3316819" cy="923355"/>
          </a:xfrm>
        </p:spPr>
        <p:txBody>
          <a:bodyPr>
            <a:noAutofit/>
          </a:bodyPr>
          <a:lstStyle>
            <a:lvl1pPr marL="0" indent="0" algn="ctr">
              <a:buNone/>
              <a:defRPr sz="6000">
                <a:latin typeface="+mj-lt"/>
              </a:defRPr>
            </a:lvl1pPr>
            <a:lvl2pPr marL="457200" indent="0">
              <a:buNone/>
              <a:defRPr sz="2000">
                <a:latin typeface="Raleway" panose="020B0503030101060003" pitchFamily="34" charset="0"/>
              </a:defRPr>
            </a:lvl2pPr>
            <a:lvl3pPr marL="914400" indent="0">
              <a:buNone/>
              <a:defRPr sz="2000">
                <a:latin typeface="Raleway" panose="020B0503030101060003" pitchFamily="34" charset="0"/>
              </a:defRPr>
            </a:lvl3pPr>
            <a:lvl4pPr marL="1371600" indent="0">
              <a:buNone/>
              <a:defRPr sz="2000">
                <a:latin typeface="Raleway" panose="020B0503030101060003" pitchFamily="34" charset="0"/>
              </a:defRPr>
            </a:lvl4pPr>
            <a:lvl5pPr marL="1828800" indent="0">
              <a:buNone/>
              <a:defRPr sz="2000">
                <a:latin typeface="Raleway" panose="020B0503030101060003" pitchFamily="34" charset="0"/>
              </a:defRPr>
            </a:lvl5pPr>
          </a:lstStyle>
          <a:p>
            <a:pPr lvl="0"/>
            <a:r>
              <a:rPr lang="en-US" dirty="0"/>
              <a:t>5.5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C230451-9A5F-4E52-8CC5-EC5E0CF05A30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/>
        <p:txBody>
          <a:bodyPr/>
          <a:lstStyle/>
          <a:p>
            <a:r>
              <a:rPr lang="en-US" dirty="0"/>
              <a:t>NCTCOG Presentation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56B04F8-CC5F-4476-AAB3-9457298FF7E9}"/>
              </a:ext>
            </a:extLst>
          </p:cNvPr>
          <p:cNvSpPr>
            <a:spLocks noGrp="1"/>
          </p:cNvSpPr>
          <p:nvPr>
            <p:ph type="sldNum" sz="quarter" idx="20"/>
          </p:nvPr>
        </p:nvSpPr>
        <p:spPr/>
        <p:txBody>
          <a:bodyPr/>
          <a:lstStyle/>
          <a:p>
            <a:fld id="{F7B4771B-AE04-41F8-8441-EC7D184086A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647424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43C3A6CA-1BBE-4D10-BDF3-5D71031E5702}"/>
              </a:ext>
            </a:extLst>
          </p:cNvPr>
          <p:cNvSpPr txBox="1"/>
          <p:nvPr userDrawn="1"/>
        </p:nvSpPr>
        <p:spPr>
          <a:xfrm>
            <a:off x="1988457" y="1582057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6B48E58-7910-424D-9AE4-A9E4E74DFF4D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096000" y="1778774"/>
            <a:ext cx="6080125" cy="4175939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endParaRPr lang="en-US" dirty="0"/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5840C69B-88BB-4FE0-9DC8-1CE81A2F6D7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283845"/>
            <a:ext cx="10515600" cy="1325563"/>
          </a:xfrm>
        </p:spPr>
        <p:txBody>
          <a:bodyPr/>
          <a:lstStyle>
            <a:lvl1pPr>
              <a:defRPr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45995389-AD7F-468C-8AFB-6DA70E1853C4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173288" y="2530105"/>
            <a:ext cx="3292475" cy="868363"/>
          </a:xfrm>
        </p:spPr>
        <p:txBody>
          <a:bodyPr/>
          <a:lstStyle>
            <a:lvl1pPr marL="0" indent="0">
              <a:buNone/>
              <a:defRPr sz="20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. Duis </a:t>
            </a:r>
            <a:r>
              <a:rPr lang="en-US" dirty="0" err="1"/>
              <a:t>eget</a:t>
            </a:r>
            <a:r>
              <a:rPr lang="en-US" dirty="0"/>
              <a:t> </a:t>
            </a:r>
            <a:r>
              <a:rPr lang="en-US" dirty="0" err="1"/>
              <a:t>turpis</a:t>
            </a:r>
            <a:r>
              <a:rPr lang="en-US" dirty="0"/>
              <a:t> et </a:t>
            </a:r>
            <a:r>
              <a:rPr lang="en-US" dirty="0" err="1"/>
              <a:t>enim</a:t>
            </a:r>
            <a:r>
              <a:rPr lang="en-US" dirty="0"/>
              <a:t> </a:t>
            </a:r>
            <a:r>
              <a:rPr lang="en-US" dirty="0" err="1"/>
              <a:t>hendrerit</a:t>
            </a:r>
            <a:r>
              <a:rPr lang="en-US" dirty="0"/>
              <a:t> </a:t>
            </a:r>
            <a:r>
              <a:rPr lang="en-US" dirty="0" err="1"/>
              <a:t>placerat</a:t>
            </a:r>
            <a:r>
              <a:rPr lang="en-US" dirty="0"/>
              <a:t> at et </a:t>
            </a:r>
            <a:r>
              <a:rPr lang="en-US" dirty="0" err="1"/>
              <a:t>nibh</a:t>
            </a:r>
            <a:endParaRPr lang="en-US" dirty="0"/>
          </a:p>
          <a:p>
            <a:pPr lvl="0"/>
            <a:endParaRPr lang="en-US" dirty="0"/>
          </a:p>
        </p:txBody>
      </p:sp>
      <p:sp>
        <p:nvSpPr>
          <p:cNvPr id="23" name="Text Placeholder 11">
            <a:extLst>
              <a:ext uri="{FF2B5EF4-FFF2-40B4-BE49-F238E27FC236}">
                <a16:creationId xmlns:a16="http://schemas.microsoft.com/office/drawing/2014/main" id="{F66CFF4D-37F9-4477-AF50-436E04A4335C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2173288" y="4544695"/>
            <a:ext cx="3292475" cy="868363"/>
          </a:xfrm>
        </p:spPr>
        <p:txBody>
          <a:bodyPr/>
          <a:lstStyle>
            <a:lvl1pPr marL="0" indent="0">
              <a:buNone/>
              <a:defRPr sz="20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. Duis </a:t>
            </a:r>
            <a:r>
              <a:rPr lang="en-US" dirty="0" err="1"/>
              <a:t>eget</a:t>
            </a:r>
            <a:r>
              <a:rPr lang="en-US" dirty="0"/>
              <a:t> </a:t>
            </a:r>
            <a:r>
              <a:rPr lang="en-US" dirty="0" err="1"/>
              <a:t>turpis</a:t>
            </a:r>
            <a:r>
              <a:rPr lang="en-US" dirty="0"/>
              <a:t> et </a:t>
            </a:r>
            <a:r>
              <a:rPr lang="en-US" dirty="0" err="1"/>
              <a:t>enim</a:t>
            </a:r>
            <a:r>
              <a:rPr lang="en-US" dirty="0"/>
              <a:t> </a:t>
            </a:r>
            <a:r>
              <a:rPr lang="en-US" dirty="0" err="1"/>
              <a:t>hendrerit</a:t>
            </a:r>
            <a:r>
              <a:rPr lang="en-US" dirty="0"/>
              <a:t> </a:t>
            </a:r>
            <a:r>
              <a:rPr lang="en-US" dirty="0" err="1"/>
              <a:t>placerat</a:t>
            </a:r>
            <a:r>
              <a:rPr lang="en-US" dirty="0"/>
              <a:t> at et </a:t>
            </a:r>
            <a:r>
              <a:rPr lang="en-US" dirty="0" err="1"/>
              <a:t>nibh</a:t>
            </a:r>
            <a:endParaRPr lang="en-US" dirty="0"/>
          </a:p>
          <a:p>
            <a:pPr lvl="0"/>
            <a:endParaRPr lang="en-US" dirty="0"/>
          </a:p>
        </p:txBody>
      </p:sp>
      <p:sp>
        <p:nvSpPr>
          <p:cNvPr id="29" name="Text Placeholder 11">
            <a:extLst>
              <a:ext uri="{FF2B5EF4-FFF2-40B4-BE49-F238E27FC236}">
                <a16:creationId xmlns:a16="http://schemas.microsoft.com/office/drawing/2014/main" id="{5CDDFF48-339D-4BB0-ACF6-3F87B8D11115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2187486" y="3939065"/>
            <a:ext cx="3292475" cy="375444"/>
          </a:xfrm>
        </p:spPr>
        <p:txBody>
          <a:bodyPr/>
          <a:lstStyle>
            <a:lvl1pPr marL="0" indent="0">
              <a:buNone/>
              <a:defRPr sz="2000" b="1">
                <a:latin typeface="+mj-lt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SUBHEADER</a:t>
            </a:r>
          </a:p>
          <a:p>
            <a:pPr lvl="0"/>
            <a:endParaRPr lang="en-US" dirty="0"/>
          </a:p>
        </p:txBody>
      </p:sp>
      <p:sp>
        <p:nvSpPr>
          <p:cNvPr id="30" name="Text Placeholder 11">
            <a:extLst>
              <a:ext uri="{FF2B5EF4-FFF2-40B4-BE49-F238E27FC236}">
                <a16:creationId xmlns:a16="http://schemas.microsoft.com/office/drawing/2014/main" id="{0A9C4982-0982-405A-B752-793B6980BD0E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2187486" y="1923416"/>
            <a:ext cx="3292475" cy="375444"/>
          </a:xfrm>
        </p:spPr>
        <p:txBody>
          <a:bodyPr/>
          <a:lstStyle>
            <a:lvl1pPr marL="0" indent="0">
              <a:buNone/>
              <a:defRPr sz="2000" b="1">
                <a:latin typeface="+mj-lt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SUBHEADER</a:t>
            </a:r>
          </a:p>
          <a:p>
            <a:pPr lvl="0"/>
            <a:endParaRPr lang="en-US" dirty="0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DE4CC868-B627-4AB4-985E-CDF3B0D8D7F0}"/>
              </a:ext>
            </a:extLst>
          </p:cNvPr>
          <p:cNvSpPr>
            <a:spLocks noGrp="1"/>
          </p:cNvSpPr>
          <p:nvPr>
            <p:ph type="ftr" sz="quarter" idx="18"/>
          </p:nvPr>
        </p:nvSpPr>
        <p:spPr>
          <a:xfrm>
            <a:off x="1591323" y="6356350"/>
            <a:ext cx="3248890" cy="365125"/>
          </a:xfrm>
        </p:spPr>
        <p:txBody>
          <a:bodyPr/>
          <a:lstStyle/>
          <a:p>
            <a:r>
              <a:rPr lang="en-US" dirty="0"/>
              <a:t>NCTCOG Presentation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456AF83-BBD7-488A-A8A5-2C5D296729B5}"/>
              </a:ext>
            </a:extLst>
          </p:cNvPr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F7B4771B-AE04-41F8-8441-EC7D184086A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975327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A close up of a logo&#10;&#10;Description automatically generated">
            <a:extLst>
              <a:ext uri="{FF2B5EF4-FFF2-40B4-BE49-F238E27FC236}">
                <a16:creationId xmlns:a16="http://schemas.microsoft.com/office/drawing/2014/main" id="{162B6EE7-E4BC-44C6-AF3E-723DC06DF25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 rot="10800000">
            <a:off x="8286133" y="-1"/>
            <a:ext cx="3905865" cy="3964615"/>
          </a:xfrm>
          <a:prstGeom prst="rect">
            <a:avLst/>
          </a:prstGeom>
        </p:spPr>
      </p:pic>
      <p:sp>
        <p:nvSpPr>
          <p:cNvPr id="10" name="Title 1">
            <a:extLst>
              <a:ext uri="{FF2B5EF4-FFF2-40B4-BE49-F238E27FC236}">
                <a16:creationId xmlns:a16="http://schemas.microsoft.com/office/drawing/2014/main" id="{687EC63E-7143-46C4-878D-2C06BBE860B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536575"/>
            <a:ext cx="10515600" cy="682625"/>
          </a:xfrm>
        </p:spPr>
        <p:txBody>
          <a:bodyPr/>
          <a:lstStyle>
            <a:lvl1pPr>
              <a:defRPr>
                <a:solidFill>
                  <a:schemeClr val="accent5"/>
                </a:solidFill>
                <a:latin typeface="+mj-lt"/>
              </a:defRPr>
            </a:lvl1pPr>
          </a:lstStyle>
          <a:p>
            <a:r>
              <a:rPr lang="en-US" dirty="0"/>
              <a:t>SLIDE TITLE</a:t>
            </a:r>
          </a:p>
        </p:txBody>
      </p:sp>
      <p:sp>
        <p:nvSpPr>
          <p:cNvPr id="13" name="Picture Placeholder 12">
            <a:extLst>
              <a:ext uri="{FF2B5EF4-FFF2-40B4-BE49-F238E27FC236}">
                <a16:creationId xmlns:a16="http://schemas.microsoft.com/office/drawing/2014/main" id="{3162935B-11F2-41A8-A62F-A94B7B1B65B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117431" y="1470025"/>
            <a:ext cx="4986337" cy="298398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4" name="Picture Placeholder 12">
            <a:extLst>
              <a:ext uri="{FF2B5EF4-FFF2-40B4-BE49-F238E27FC236}">
                <a16:creationId xmlns:a16="http://schemas.microsoft.com/office/drawing/2014/main" id="{6EDBE823-0DAA-4ECC-9D7C-70DB112091B0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838201" y="1470025"/>
            <a:ext cx="4986337" cy="2983982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5" name="Text Placeholder 2">
            <a:extLst>
              <a:ext uri="{FF2B5EF4-FFF2-40B4-BE49-F238E27FC236}">
                <a16:creationId xmlns:a16="http://schemas.microsoft.com/office/drawing/2014/main" id="{53E1BF06-F785-4CE1-9D3B-E814EABCCB07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838201" y="4566686"/>
            <a:ext cx="4986336" cy="642107"/>
          </a:xfrm>
        </p:spPr>
        <p:txBody>
          <a:bodyPr anchor="b"/>
          <a:lstStyle>
            <a:lvl1pPr marL="0" indent="0">
              <a:buNone/>
              <a:defRPr sz="2400" b="0">
                <a:solidFill>
                  <a:schemeClr val="accent5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z="2400" dirty="0"/>
              <a:t>TITLE</a:t>
            </a:r>
            <a:endParaRPr lang="en-US" dirty="0"/>
          </a:p>
        </p:txBody>
      </p:sp>
      <p:sp>
        <p:nvSpPr>
          <p:cNvPr id="19" name="Content Placeholder 2">
            <a:extLst>
              <a:ext uri="{FF2B5EF4-FFF2-40B4-BE49-F238E27FC236}">
                <a16:creationId xmlns:a16="http://schemas.microsoft.com/office/drawing/2014/main" id="{56C33072-B198-4FB4-AC6F-E2D623E35474}"/>
              </a:ext>
            </a:extLst>
          </p:cNvPr>
          <p:cNvSpPr>
            <a:spLocks noGrp="1"/>
          </p:cNvSpPr>
          <p:nvPr>
            <p:ph idx="15"/>
          </p:nvPr>
        </p:nvSpPr>
        <p:spPr>
          <a:xfrm>
            <a:off x="838200" y="5444770"/>
            <a:ext cx="4986337" cy="682625"/>
          </a:xfrm>
        </p:spPr>
        <p:txBody>
          <a:bodyPr>
            <a:noAutofit/>
          </a:bodyPr>
          <a:lstStyle>
            <a:lvl1pPr marL="0" indent="0" algn="l">
              <a:buNone/>
              <a:defRPr sz="2000">
                <a:solidFill>
                  <a:schemeClr val="accent5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defRPr>
            </a:lvl1pPr>
            <a:lvl2pPr marL="457200" indent="0">
              <a:buNone/>
              <a:defRPr>
                <a:solidFill>
                  <a:srgbClr val="00446A"/>
                </a:solidFill>
              </a:defRPr>
            </a:lvl2pPr>
            <a:lvl3pPr marL="914400" indent="0">
              <a:buNone/>
              <a:defRPr>
                <a:solidFill>
                  <a:srgbClr val="FFC000"/>
                </a:solidFill>
              </a:defRPr>
            </a:lvl3pPr>
            <a:lvl4pPr marL="1371600" indent="0">
              <a:buNone/>
              <a:defRPr>
                <a:solidFill>
                  <a:schemeClr val="accent6"/>
                </a:solidFill>
              </a:defRPr>
            </a:lvl4pPr>
            <a:lvl5pPr marL="1828800" indent="0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0" name="Content Placeholder 2">
            <a:extLst>
              <a:ext uri="{FF2B5EF4-FFF2-40B4-BE49-F238E27FC236}">
                <a16:creationId xmlns:a16="http://schemas.microsoft.com/office/drawing/2014/main" id="{076A7852-031C-436B-9AAF-1CAE5B0C6633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6117431" y="5481197"/>
            <a:ext cx="4986337" cy="682625"/>
          </a:xfrm>
        </p:spPr>
        <p:txBody>
          <a:bodyPr>
            <a:noAutofit/>
          </a:bodyPr>
          <a:lstStyle>
            <a:lvl1pPr marL="0" indent="0" algn="l">
              <a:buNone/>
              <a:defRPr sz="2000">
                <a:solidFill>
                  <a:schemeClr val="accent5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defRPr>
            </a:lvl1pPr>
            <a:lvl2pPr marL="457200" indent="0">
              <a:buNone/>
              <a:defRPr>
                <a:solidFill>
                  <a:srgbClr val="00446A"/>
                </a:solidFill>
              </a:defRPr>
            </a:lvl2pPr>
            <a:lvl3pPr marL="914400" indent="0">
              <a:buNone/>
              <a:defRPr>
                <a:solidFill>
                  <a:srgbClr val="FFC000"/>
                </a:solidFill>
              </a:defRPr>
            </a:lvl3pPr>
            <a:lvl4pPr marL="1371600" indent="0">
              <a:buNone/>
              <a:defRPr>
                <a:solidFill>
                  <a:schemeClr val="accent6"/>
                </a:solidFill>
              </a:defRPr>
            </a:lvl4pPr>
            <a:lvl5pPr marL="1828800" indent="0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1" name="Text Placeholder 2">
            <a:extLst>
              <a:ext uri="{FF2B5EF4-FFF2-40B4-BE49-F238E27FC236}">
                <a16:creationId xmlns:a16="http://schemas.microsoft.com/office/drawing/2014/main" id="{D103ABB0-352E-422B-AA00-867629CC1822}"/>
              </a:ext>
            </a:extLst>
          </p:cNvPr>
          <p:cNvSpPr>
            <a:spLocks noGrp="1"/>
          </p:cNvSpPr>
          <p:nvPr>
            <p:ph type="body" idx="17" hasCustomPrompt="1"/>
          </p:nvPr>
        </p:nvSpPr>
        <p:spPr>
          <a:xfrm>
            <a:off x="6096000" y="4566686"/>
            <a:ext cx="4986336" cy="642107"/>
          </a:xfrm>
        </p:spPr>
        <p:txBody>
          <a:bodyPr anchor="b"/>
          <a:lstStyle>
            <a:lvl1pPr marL="0" indent="0">
              <a:buNone/>
              <a:defRPr sz="2400" b="0">
                <a:solidFill>
                  <a:schemeClr val="accent5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z="2400" dirty="0"/>
              <a:t>TITLE</a:t>
            </a:r>
            <a:endParaRPr lang="en-US" dirty="0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34038CCD-A0ED-43BC-9C2A-5875C50A5E86}"/>
              </a:ext>
            </a:extLst>
          </p:cNvPr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r>
              <a:rPr lang="en-US" dirty="0"/>
              <a:t>NCTCOG Presentation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2F5A829-3AB7-4F4C-9077-C7444E32D2DC}"/>
              </a:ext>
            </a:extLst>
          </p:cNvPr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F7B4771B-AE04-41F8-8441-EC7D184086A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282730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le and Content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36B29B-8A2A-4803-8283-C6EF072CA8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14052"/>
            <a:ext cx="10515600" cy="1456461"/>
          </a:xfrm>
        </p:spPr>
        <p:txBody>
          <a:bodyPr/>
          <a:lstStyle>
            <a:lvl1pPr marL="0" indent="0">
              <a:buNone/>
              <a:defRPr>
                <a:solidFill>
                  <a:schemeClr val="bg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defRPr>
            </a:lvl1pPr>
            <a:lvl2pPr marL="457200" indent="0">
              <a:buNone/>
              <a:defRPr>
                <a:solidFill>
                  <a:schemeClr val="accent1"/>
                </a:solidFill>
              </a:defRPr>
            </a:lvl2pPr>
            <a:lvl3pPr marL="914400" indent="0">
              <a:buNone/>
              <a:defRPr>
                <a:solidFill>
                  <a:srgbClr val="FFC000"/>
                </a:solidFill>
              </a:defRPr>
            </a:lvl3pPr>
            <a:lvl4pPr>
              <a:defRPr>
                <a:solidFill>
                  <a:schemeClr val="bg2">
                    <a:lumMod val="50000"/>
                  </a:schemeClr>
                </a:solidFill>
              </a:defRPr>
            </a:lvl4pPr>
            <a:lvl5pPr>
              <a:defRPr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53666ADF-4352-4DC6-AAB3-FFA789164D90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838200" y="4382634"/>
            <a:ext cx="10515600" cy="1456461"/>
          </a:xfrm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defRPr>
            </a:lvl1pPr>
            <a:lvl2pPr marL="457200" indent="0">
              <a:buNone/>
              <a:defRPr>
                <a:solidFill>
                  <a:schemeClr val="accent1"/>
                </a:solidFill>
              </a:defRPr>
            </a:lvl2pPr>
            <a:lvl3pPr marL="914400" indent="0">
              <a:buNone/>
              <a:defRPr>
                <a:solidFill>
                  <a:srgbClr val="FFC000"/>
                </a:solidFill>
              </a:defRPr>
            </a:lvl3pPr>
            <a:lvl4pPr>
              <a:defRPr>
                <a:solidFill>
                  <a:schemeClr val="bg2">
                    <a:lumMod val="50000"/>
                  </a:schemeClr>
                </a:solidFill>
              </a:defRPr>
            </a:lvl4pPr>
            <a:lvl5pPr>
              <a:defRPr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81773292-416A-4DC5-8618-C851CEA95468}"/>
              </a:ext>
            </a:extLst>
          </p:cNvPr>
          <p:cNvSpPr txBox="1">
            <a:spLocks/>
          </p:cNvSpPr>
          <p:nvPr userDrawn="1"/>
        </p:nvSpPr>
        <p:spPr>
          <a:xfrm>
            <a:off x="838200" y="1470568"/>
            <a:ext cx="10515600" cy="6826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rgbClr val="00446A"/>
                </a:solidFill>
                <a:latin typeface="Raleway" panose="020B0503030101060003" pitchFamily="34" charset="0"/>
                <a:ea typeface="+mj-ea"/>
                <a:cs typeface="+mj-cs"/>
              </a:defRPr>
            </a:lvl1pPr>
          </a:lstStyle>
          <a:p>
            <a:r>
              <a:rPr lang="en-US" sz="2800" dirty="0">
                <a:solidFill>
                  <a:schemeClr val="bg1"/>
                </a:solidFill>
                <a:latin typeface="+mj-lt"/>
              </a:rPr>
              <a:t>SUBHEADER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0F4B1653-56A7-4002-98AD-9A7970A7FCF2}"/>
              </a:ext>
            </a:extLst>
          </p:cNvPr>
          <p:cNvSpPr txBox="1">
            <a:spLocks/>
          </p:cNvSpPr>
          <p:nvPr userDrawn="1"/>
        </p:nvSpPr>
        <p:spPr>
          <a:xfrm>
            <a:off x="838200" y="3677670"/>
            <a:ext cx="10515600" cy="6826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rgbClr val="00446A"/>
                </a:solidFill>
                <a:latin typeface="Raleway" panose="020B0503030101060003" pitchFamily="34" charset="0"/>
                <a:ea typeface="+mj-ea"/>
                <a:cs typeface="+mj-cs"/>
              </a:defRPr>
            </a:lvl1pPr>
          </a:lstStyle>
          <a:p>
            <a:r>
              <a:rPr lang="en-US" sz="2800" dirty="0">
                <a:solidFill>
                  <a:schemeClr val="bg1"/>
                </a:solidFill>
                <a:latin typeface="+mj-lt"/>
              </a:rPr>
              <a:t>SUBHEADER</a:t>
            </a:r>
          </a:p>
        </p:txBody>
      </p:sp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B687AB43-29F4-4031-BEBE-CB014064AC45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r>
              <a:rPr lang="en-US" dirty="0"/>
              <a:t>NCTCOG Presentation</a:t>
            </a:r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532FAC0E-BC73-4574-8AFE-D7A4E766B2B9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F7B4771B-AE04-41F8-8441-EC7D184086A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34214957-3821-8319-89F8-4AA4E619639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536575"/>
            <a:ext cx="10515600" cy="682625"/>
          </a:xfrm>
        </p:spPr>
        <p:txBody>
          <a:bodyPr/>
          <a:lstStyle>
            <a:lvl1pPr>
              <a:defRPr>
                <a:solidFill>
                  <a:schemeClr val="accent5"/>
                </a:solidFill>
                <a:latin typeface="+mj-lt"/>
              </a:defRPr>
            </a:lvl1pPr>
          </a:lstStyle>
          <a:p>
            <a:r>
              <a:rPr lang="en-US" dirty="0"/>
              <a:t>SLIDE TITLE</a:t>
            </a:r>
          </a:p>
        </p:txBody>
      </p:sp>
    </p:spTree>
    <p:extLst>
      <p:ext uri="{BB962C8B-B14F-4D97-AF65-F5344CB8AC3E}">
        <p14:creationId xmlns:p14="http://schemas.microsoft.com/office/powerpoint/2010/main" val="29574900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red bus with a blue background&#10;&#10;Description automatically generated">
            <a:extLst>
              <a:ext uri="{FF2B5EF4-FFF2-40B4-BE49-F238E27FC236}">
                <a16:creationId xmlns:a16="http://schemas.microsoft.com/office/drawing/2014/main" id="{3BC3FC33-8703-62E5-775B-C4CE8D5E443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8234" y="0"/>
            <a:ext cx="12181172" cy="6858000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D07D7D1D-D711-4654-AC2D-47931020E26F}"/>
              </a:ext>
            </a:extLst>
          </p:cNvPr>
          <p:cNvSpPr/>
          <p:nvPr userDrawn="1"/>
        </p:nvSpPr>
        <p:spPr>
          <a:xfrm>
            <a:off x="-2155048" y="-9448"/>
            <a:ext cx="14611351" cy="7050506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58000">
                <a:srgbClr val="FFFFFF">
                  <a:alpha val="91000"/>
                </a:srgbClr>
              </a:gs>
              <a:gs pos="76000">
                <a:srgbClr val="FFFFFF"/>
              </a:gs>
              <a:gs pos="100000">
                <a:schemeClr val="bg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262054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Title and Content">
    <p:bg>
      <p:bgPr>
        <a:solidFill>
          <a:srgbClr val="00446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36B29B-8A2A-4803-8283-C6EF072CA8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17663"/>
            <a:ext cx="10515600" cy="4351338"/>
          </a:xfrm>
        </p:spPr>
        <p:txBody>
          <a:bodyPr/>
          <a:lstStyle>
            <a:lvl1pPr marL="0" indent="0">
              <a:buNone/>
              <a:defRPr>
                <a:solidFill>
                  <a:schemeClr val="bg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defRPr>
            </a:lvl1pPr>
            <a:lvl2pPr marL="457200" indent="0">
              <a:buNone/>
              <a:defRPr>
                <a:solidFill>
                  <a:schemeClr val="bg1"/>
                </a:solidFill>
              </a:defRPr>
            </a:lvl2pPr>
            <a:lvl3pPr marL="914400" indent="0">
              <a:buNone/>
              <a:defRPr>
                <a:solidFill>
                  <a:srgbClr val="FFC000"/>
                </a:solidFill>
              </a:defRPr>
            </a:lvl3pPr>
            <a:lvl4pPr marL="1371600" indent="0">
              <a:buNone/>
              <a:defRPr>
                <a:solidFill>
                  <a:schemeClr val="bg1"/>
                </a:solidFill>
              </a:defRPr>
            </a:lvl4pPr>
            <a:lvl5pPr marL="1828800" indent="0">
              <a:buNone/>
              <a:defRPr>
                <a:solidFill>
                  <a:srgbClr val="FFC000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6738789-F524-4828-BC27-9D4E4246A160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NCTCOG Presentation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37AA331-D59D-4888-A008-D84E46F79BD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7B4771B-AE04-41F8-8441-EC7D184086A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EDB9A7A9-7AB5-E79B-950D-E41C3D3B0E4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536575"/>
            <a:ext cx="10515600" cy="682625"/>
          </a:xfrm>
        </p:spPr>
        <p:txBody>
          <a:bodyPr/>
          <a:lstStyle>
            <a:lvl1pPr>
              <a:defRPr>
                <a:solidFill>
                  <a:schemeClr val="accent5"/>
                </a:solidFill>
                <a:latin typeface="+mj-lt"/>
              </a:defRPr>
            </a:lvl1pPr>
          </a:lstStyle>
          <a:p>
            <a:r>
              <a:rPr lang="en-US" dirty="0"/>
              <a:t>SLIDE TITLE</a:t>
            </a:r>
          </a:p>
        </p:txBody>
      </p:sp>
    </p:spTree>
    <p:extLst>
      <p:ext uri="{BB962C8B-B14F-4D97-AF65-F5344CB8AC3E}">
        <p14:creationId xmlns:p14="http://schemas.microsoft.com/office/powerpoint/2010/main" val="33274735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omparison">
    <p:bg>
      <p:bgPr>
        <a:solidFill>
          <a:srgbClr val="00446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3E3DFB5-B955-4901-9566-48BB004998A6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839788" y="1681163"/>
            <a:ext cx="5157787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bg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z="2400" dirty="0"/>
              <a:t>TITLE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78AE0EC-A5E8-4A6B-8D36-BE7C8AAE865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>
            <a:lvl1pPr>
              <a:defRPr>
                <a:solidFill>
                  <a:schemeClr val="bg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defRPr>
            </a:lvl1pPr>
            <a:lvl2pPr>
              <a:defRPr>
                <a:solidFill>
                  <a:srgbClr val="FFC000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defRPr>
            </a:lvl2pPr>
            <a:lvl3pPr>
              <a:defRPr>
                <a:solidFill>
                  <a:schemeClr val="bg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defRPr>
            </a:lvl3pPr>
            <a:lvl4pPr>
              <a:defRPr>
                <a:solidFill>
                  <a:srgbClr val="FFC000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defRPr>
            </a:lvl4pPr>
            <a:lvl5pPr>
              <a:defRPr>
                <a:solidFill>
                  <a:schemeClr val="bg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D06AB6AD-D29B-46D7-91CC-28DE4D430654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6172200" y="1681163"/>
            <a:ext cx="5157787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bg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z="2400" dirty="0"/>
              <a:t>TITLE</a:t>
            </a:r>
            <a:endParaRPr lang="en-US" dirty="0"/>
          </a:p>
        </p:txBody>
      </p:sp>
      <p:sp>
        <p:nvSpPr>
          <p:cNvPr id="13" name="Content Placeholder 3">
            <a:extLst>
              <a:ext uri="{FF2B5EF4-FFF2-40B4-BE49-F238E27FC236}">
                <a16:creationId xmlns:a16="http://schemas.microsoft.com/office/drawing/2014/main" id="{119B9576-44FA-4D80-832E-09B96022F1CD}"/>
              </a:ext>
            </a:extLst>
          </p:cNvPr>
          <p:cNvSpPr>
            <a:spLocks noGrp="1"/>
          </p:cNvSpPr>
          <p:nvPr>
            <p:ph sz="half" idx="14"/>
          </p:nvPr>
        </p:nvSpPr>
        <p:spPr>
          <a:xfrm>
            <a:off x="6172199" y="2505075"/>
            <a:ext cx="5157787" cy="3684588"/>
          </a:xfrm>
        </p:spPr>
        <p:txBody>
          <a:bodyPr/>
          <a:lstStyle>
            <a:lvl1pPr>
              <a:defRPr>
                <a:solidFill>
                  <a:schemeClr val="bg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defRPr>
            </a:lvl1pPr>
            <a:lvl2pPr>
              <a:defRPr>
                <a:solidFill>
                  <a:srgbClr val="FFC000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defRPr>
            </a:lvl2pPr>
            <a:lvl3pPr>
              <a:defRPr>
                <a:solidFill>
                  <a:schemeClr val="bg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defRPr>
            </a:lvl3pPr>
            <a:lvl4pPr>
              <a:defRPr>
                <a:solidFill>
                  <a:srgbClr val="FFC000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defRPr>
            </a:lvl4pPr>
            <a:lvl5pPr>
              <a:defRPr>
                <a:solidFill>
                  <a:schemeClr val="bg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D32AF2BF-58AC-4B8A-A9F6-00A06A200822}"/>
              </a:ext>
            </a:extLst>
          </p:cNvPr>
          <p:cNvCxnSpPr/>
          <p:nvPr userDrawn="1"/>
        </p:nvCxnSpPr>
        <p:spPr>
          <a:xfrm>
            <a:off x="838200" y="6184900"/>
            <a:ext cx="10515600" cy="0"/>
          </a:xfrm>
          <a:prstGeom prst="line">
            <a:avLst/>
          </a:prstGeom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EE0383DF-60EB-45B3-99B3-7BA142338F94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dirty="0"/>
              <a:t>NCTCOG Presentation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68B4C3B-F137-4638-83C9-1BFA696BFB14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F7B4771B-AE04-41F8-8441-EC7D184086A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B9CD7FF9-9C42-EEBF-33D0-383216E9CB3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536575"/>
            <a:ext cx="10515600" cy="682625"/>
          </a:xfrm>
        </p:spPr>
        <p:txBody>
          <a:bodyPr/>
          <a:lstStyle>
            <a:lvl1pPr>
              <a:defRPr>
                <a:solidFill>
                  <a:schemeClr val="accent5"/>
                </a:solidFill>
                <a:latin typeface="+mj-lt"/>
              </a:defRPr>
            </a:lvl1pPr>
          </a:lstStyle>
          <a:p>
            <a:r>
              <a:rPr lang="en-US" dirty="0"/>
              <a:t>SLIDE TITLE</a:t>
            </a:r>
          </a:p>
        </p:txBody>
      </p:sp>
    </p:spTree>
    <p:extLst>
      <p:ext uri="{BB962C8B-B14F-4D97-AF65-F5344CB8AC3E}">
        <p14:creationId xmlns:p14="http://schemas.microsoft.com/office/powerpoint/2010/main" val="392550042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le Only">
    <p:bg>
      <p:bgPr>
        <a:solidFill>
          <a:srgbClr val="00446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E4EDFF4B-FB69-4A2A-9103-60221DC4AE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1" y="4295548"/>
            <a:ext cx="2743199" cy="1764166"/>
          </a:xfrm>
        </p:spPr>
        <p:txBody>
          <a:bodyPr>
            <a:noAutofit/>
          </a:bodyPr>
          <a:lstStyle>
            <a:lvl1pPr marL="0" indent="0" algn="ctr">
              <a:buNone/>
              <a:defRPr sz="2000">
                <a:solidFill>
                  <a:schemeClr val="bg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defRPr>
            </a:lvl1pPr>
            <a:lvl2pPr marL="457200" indent="0">
              <a:buNone/>
              <a:defRPr>
                <a:solidFill>
                  <a:srgbClr val="00446A"/>
                </a:solidFill>
              </a:defRPr>
            </a:lvl2pPr>
            <a:lvl3pPr marL="914400" indent="0">
              <a:buNone/>
              <a:defRPr>
                <a:solidFill>
                  <a:srgbClr val="FFC000"/>
                </a:solidFill>
              </a:defRPr>
            </a:lvl3pPr>
            <a:lvl4pPr marL="1371600" indent="0">
              <a:buNone/>
              <a:defRPr>
                <a:solidFill>
                  <a:schemeClr val="accent6"/>
                </a:solidFill>
              </a:defRPr>
            </a:lvl4pPr>
            <a:lvl5pPr marL="1828800" indent="0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051C71CF-EC9A-4B8E-8F70-1605BBEE128F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4724400" y="4295548"/>
            <a:ext cx="2743199" cy="1764166"/>
          </a:xfrm>
        </p:spPr>
        <p:txBody>
          <a:bodyPr>
            <a:noAutofit/>
          </a:bodyPr>
          <a:lstStyle>
            <a:lvl1pPr marL="0" indent="0" algn="ctr">
              <a:buNone/>
              <a:defRPr sz="2000">
                <a:solidFill>
                  <a:schemeClr val="bg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defRPr>
            </a:lvl1pPr>
            <a:lvl2pPr marL="457200" indent="0">
              <a:buNone/>
              <a:defRPr>
                <a:solidFill>
                  <a:srgbClr val="00446A"/>
                </a:solidFill>
              </a:defRPr>
            </a:lvl2pPr>
            <a:lvl3pPr marL="914400" indent="0">
              <a:buNone/>
              <a:defRPr>
                <a:solidFill>
                  <a:srgbClr val="FFC000"/>
                </a:solidFill>
              </a:defRPr>
            </a:lvl3pPr>
            <a:lvl4pPr marL="1371600" indent="0">
              <a:buNone/>
              <a:defRPr>
                <a:solidFill>
                  <a:schemeClr val="accent6"/>
                </a:solidFill>
              </a:defRPr>
            </a:lvl4pPr>
            <a:lvl5pPr marL="1828800" indent="0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D78BC913-60C6-4939-BCC3-E3AD44DD2054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8610600" y="4295548"/>
            <a:ext cx="2743199" cy="1764166"/>
          </a:xfrm>
        </p:spPr>
        <p:txBody>
          <a:bodyPr>
            <a:noAutofit/>
          </a:bodyPr>
          <a:lstStyle>
            <a:lvl1pPr marL="0" indent="0" algn="ctr">
              <a:buNone/>
              <a:defRPr sz="2000">
                <a:solidFill>
                  <a:schemeClr val="bg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defRPr>
            </a:lvl1pPr>
            <a:lvl2pPr marL="457200" indent="0">
              <a:buNone/>
              <a:defRPr>
                <a:solidFill>
                  <a:srgbClr val="00446A"/>
                </a:solidFill>
              </a:defRPr>
            </a:lvl2pPr>
            <a:lvl3pPr marL="914400" indent="0">
              <a:buNone/>
              <a:defRPr>
                <a:solidFill>
                  <a:srgbClr val="FFC000"/>
                </a:solidFill>
              </a:defRPr>
            </a:lvl3pPr>
            <a:lvl4pPr marL="1371600" indent="0">
              <a:buNone/>
              <a:defRPr>
                <a:solidFill>
                  <a:schemeClr val="accent6"/>
                </a:solidFill>
              </a:defRPr>
            </a:lvl4pPr>
            <a:lvl5pPr marL="1828800" indent="0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1FF70944-3476-42AD-8015-B393E46E50E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0" name="Text Placeholder 19">
            <a:extLst>
              <a:ext uri="{FF2B5EF4-FFF2-40B4-BE49-F238E27FC236}">
                <a16:creationId xmlns:a16="http://schemas.microsoft.com/office/drawing/2014/main" id="{8A7D7E6A-405D-4EE0-86DD-77F54087A113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488485" y="3634731"/>
            <a:ext cx="1127125" cy="428399"/>
          </a:xfrm>
        </p:spPr>
        <p:txBody>
          <a:bodyPr/>
          <a:lstStyle>
            <a:lvl1pPr marL="0" indent="0">
              <a:buNone/>
              <a:defRPr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26" name="Text Placeholder 19">
            <a:extLst>
              <a:ext uri="{FF2B5EF4-FFF2-40B4-BE49-F238E27FC236}">
                <a16:creationId xmlns:a16="http://schemas.microsoft.com/office/drawing/2014/main" id="{029F55F2-DFEE-47D5-8123-52516224F616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9418636" y="3637589"/>
            <a:ext cx="1127125" cy="428399"/>
          </a:xfrm>
        </p:spPr>
        <p:txBody>
          <a:bodyPr/>
          <a:lstStyle>
            <a:lvl1pPr marL="0" indent="0">
              <a:buNone/>
              <a:defRPr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27" name="Text Placeholder 19">
            <a:extLst>
              <a:ext uri="{FF2B5EF4-FFF2-40B4-BE49-F238E27FC236}">
                <a16:creationId xmlns:a16="http://schemas.microsoft.com/office/drawing/2014/main" id="{E182BD4F-9BC9-4234-9BC1-471D7F35415D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5532436" y="3632532"/>
            <a:ext cx="1127125" cy="428399"/>
          </a:xfrm>
        </p:spPr>
        <p:txBody>
          <a:bodyPr/>
          <a:lstStyle>
            <a:lvl1pPr marL="0" indent="0">
              <a:buNone/>
              <a:defRPr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6E93DF98-CD98-4EE7-AF89-1383E497C348}"/>
              </a:ext>
            </a:extLst>
          </p:cNvPr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r>
              <a:rPr lang="en-US" dirty="0"/>
              <a:t>NCTCOG Presentation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4A71E64-CD64-4289-B1B4-D0CCA10FA17F}"/>
              </a:ext>
            </a:extLst>
          </p:cNvPr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F7B4771B-AE04-41F8-8441-EC7D184086A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42500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Blank">
    <p:bg>
      <p:bgPr>
        <a:solidFill>
          <a:srgbClr val="00446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0DEFCE-1645-432B-BF5C-6414510527C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AB72668-67C8-4E63-9956-66D8B8EE1142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NCTCOG Presentation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148B7ED-DE02-437B-87EC-86D5731934A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7B4771B-AE04-41F8-8441-EC7D184086A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673771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43C3A6CA-1BBE-4D10-BDF3-5D71031E5702}"/>
              </a:ext>
            </a:extLst>
          </p:cNvPr>
          <p:cNvSpPr txBox="1"/>
          <p:nvPr userDrawn="1"/>
        </p:nvSpPr>
        <p:spPr>
          <a:xfrm>
            <a:off x="1988457" y="1582057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6B48E58-7910-424D-9AE4-A9E4E74DFF4D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096000" y="1778774"/>
            <a:ext cx="6080125" cy="4175939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endParaRPr lang="en-US" dirty="0"/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5840C69B-88BB-4FE0-9DC8-1CE81A2F6D7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283845"/>
            <a:ext cx="10515600" cy="1325563"/>
          </a:xfrm>
        </p:spPr>
        <p:txBody>
          <a:bodyPr/>
          <a:lstStyle>
            <a:lvl1pPr>
              <a:defRPr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45995389-AD7F-468C-8AFB-6DA70E1853C4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173288" y="2530105"/>
            <a:ext cx="3292475" cy="868363"/>
          </a:xfrm>
        </p:spPr>
        <p:txBody>
          <a:bodyPr/>
          <a:lstStyle>
            <a:lvl1pPr marL="0" indent="0">
              <a:buNone/>
              <a:defRPr sz="20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. Duis </a:t>
            </a:r>
            <a:r>
              <a:rPr lang="en-US" dirty="0" err="1"/>
              <a:t>eget</a:t>
            </a:r>
            <a:r>
              <a:rPr lang="en-US" dirty="0"/>
              <a:t> </a:t>
            </a:r>
            <a:r>
              <a:rPr lang="en-US" dirty="0" err="1"/>
              <a:t>turpis</a:t>
            </a:r>
            <a:r>
              <a:rPr lang="en-US" dirty="0"/>
              <a:t> et </a:t>
            </a:r>
            <a:r>
              <a:rPr lang="en-US" dirty="0" err="1"/>
              <a:t>enim</a:t>
            </a:r>
            <a:r>
              <a:rPr lang="en-US" dirty="0"/>
              <a:t> </a:t>
            </a:r>
            <a:r>
              <a:rPr lang="en-US" dirty="0" err="1"/>
              <a:t>hendrerit</a:t>
            </a:r>
            <a:r>
              <a:rPr lang="en-US" dirty="0"/>
              <a:t> </a:t>
            </a:r>
            <a:r>
              <a:rPr lang="en-US" dirty="0" err="1"/>
              <a:t>placerat</a:t>
            </a:r>
            <a:r>
              <a:rPr lang="en-US" dirty="0"/>
              <a:t> at et </a:t>
            </a:r>
            <a:r>
              <a:rPr lang="en-US" dirty="0" err="1"/>
              <a:t>nibh</a:t>
            </a:r>
            <a:endParaRPr lang="en-US" dirty="0"/>
          </a:p>
          <a:p>
            <a:pPr lvl="0"/>
            <a:endParaRPr lang="en-US" dirty="0"/>
          </a:p>
        </p:txBody>
      </p:sp>
      <p:sp>
        <p:nvSpPr>
          <p:cNvPr id="23" name="Text Placeholder 11">
            <a:extLst>
              <a:ext uri="{FF2B5EF4-FFF2-40B4-BE49-F238E27FC236}">
                <a16:creationId xmlns:a16="http://schemas.microsoft.com/office/drawing/2014/main" id="{F66CFF4D-37F9-4477-AF50-436E04A4335C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2173288" y="4544695"/>
            <a:ext cx="3292475" cy="868363"/>
          </a:xfrm>
        </p:spPr>
        <p:txBody>
          <a:bodyPr/>
          <a:lstStyle>
            <a:lvl1pPr marL="0" indent="0">
              <a:buNone/>
              <a:defRPr sz="20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. Duis </a:t>
            </a:r>
            <a:r>
              <a:rPr lang="en-US" dirty="0" err="1"/>
              <a:t>eget</a:t>
            </a:r>
            <a:r>
              <a:rPr lang="en-US" dirty="0"/>
              <a:t> </a:t>
            </a:r>
            <a:r>
              <a:rPr lang="en-US" dirty="0" err="1"/>
              <a:t>turpis</a:t>
            </a:r>
            <a:r>
              <a:rPr lang="en-US" dirty="0"/>
              <a:t> et </a:t>
            </a:r>
            <a:r>
              <a:rPr lang="en-US" dirty="0" err="1"/>
              <a:t>enim</a:t>
            </a:r>
            <a:r>
              <a:rPr lang="en-US" dirty="0"/>
              <a:t> </a:t>
            </a:r>
            <a:r>
              <a:rPr lang="en-US" dirty="0" err="1"/>
              <a:t>hendrerit</a:t>
            </a:r>
            <a:r>
              <a:rPr lang="en-US" dirty="0"/>
              <a:t> </a:t>
            </a:r>
            <a:r>
              <a:rPr lang="en-US" dirty="0" err="1"/>
              <a:t>placerat</a:t>
            </a:r>
            <a:r>
              <a:rPr lang="en-US" dirty="0"/>
              <a:t> at et </a:t>
            </a:r>
            <a:r>
              <a:rPr lang="en-US" dirty="0" err="1"/>
              <a:t>nibh</a:t>
            </a:r>
            <a:endParaRPr lang="en-US" dirty="0"/>
          </a:p>
          <a:p>
            <a:pPr lvl="0"/>
            <a:endParaRPr lang="en-US" dirty="0"/>
          </a:p>
        </p:txBody>
      </p:sp>
      <p:sp>
        <p:nvSpPr>
          <p:cNvPr id="29" name="Text Placeholder 11">
            <a:extLst>
              <a:ext uri="{FF2B5EF4-FFF2-40B4-BE49-F238E27FC236}">
                <a16:creationId xmlns:a16="http://schemas.microsoft.com/office/drawing/2014/main" id="{5CDDFF48-339D-4BB0-ACF6-3F87B8D11115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2187486" y="3939065"/>
            <a:ext cx="3292475" cy="375444"/>
          </a:xfrm>
        </p:spPr>
        <p:txBody>
          <a:bodyPr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SUBHEADER</a:t>
            </a:r>
          </a:p>
          <a:p>
            <a:pPr lvl="0"/>
            <a:endParaRPr lang="en-US" dirty="0"/>
          </a:p>
        </p:txBody>
      </p:sp>
      <p:sp>
        <p:nvSpPr>
          <p:cNvPr id="30" name="Text Placeholder 11">
            <a:extLst>
              <a:ext uri="{FF2B5EF4-FFF2-40B4-BE49-F238E27FC236}">
                <a16:creationId xmlns:a16="http://schemas.microsoft.com/office/drawing/2014/main" id="{0A9C4982-0982-405A-B752-793B6980BD0E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2187486" y="1923416"/>
            <a:ext cx="3292475" cy="375444"/>
          </a:xfrm>
        </p:spPr>
        <p:txBody>
          <a:bodyPr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SUBHEADER</a:t>
            </a:r>
          </a:p>
          <a:p>
            <a:pPr lvl="0"/>
            <a:endParaRPr lang="en-US" dirty="0"/>
          </a:p>
        </p:txBody>
      </p:sp>
      <p:sp>
        <p:nvSpPr>
          <p:cNvPr id="2" name="Footer Placeholder 2">
            <a:extLst>
              <a:ext uri="{FF2B5EF4-FFF2-40B4-BE49-F238E27FC236}">
                <a16:creationId xmlns:a16="http://schemas.microsoft.com/office/drawing/2014/main" id="{972C5182-F31A-F4B2-94D3-2FE3199E7337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1593410" y="6356350"/>
            <a:ext cx="3359590" cy="365125"/>
          </a:xfrm>
        </p:spPr>
        <p:txBody>
          <a:bodyPr/>
          <a:lstStyle/>
          <a:p>
            <a:r>
              <a:rPr lang="en-US" dirty="0"/>
              <a:t>NCTCOG Presentation</a:t>
            </a:r>
          </a:p>
        </p:txBody>
      </p:sp>
      <p:sp>
        <p:nvSpPr>
          <p:cNvPr id="3" name="Slide Number Placeholder 3">
            <a:extLst>
              <a:ext uri="{FF2B5EF4-FFF2-40B4-BE49-F238E27FC236}">
                <a16:creationId xmlns:a16="http://schemas.microsoft.com/office/drawing/2014/main" id="{065F166C-64E5-DF55-970A-EA3EE05263B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F7B4771B-AE04-41F8-8441-EC7D184086A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122608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Blank">
    <p:bg>
      <p:bgPr>
        <a:solidFill>
          <a:srgbClr val="00446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>
            <a:extLst>
              <a:ext uri="{FF2B5EF4-FFF2-40B4-BE49-F238E27FC236}">
                <a16:creationId xmlns:a16="http://schemas.microsoft.com/office/drawing/2014/main" id="{2C4C8AF3-6B1E-4736-93F1-4FA322592D49}"/>
              </a:ext>
            </a:extLst>
          </p:cNvPr>
          <p:cNvGraphicFramePr/>
          <p:nvPr userDrawn="1">
            <p:extLst>
              <p:ext uri="{D42A27DB-BD31-4B8C-83A1-F6EECF244321}">
                <p14:modId xmlns:p14="http://schemas.microsoft.com/office/powerpoint/2010/main" val="2125602666"/>
              </p:ext>
            </p:extLst>
          </p:nvPr>
        </p:nvGraphicFramePr>
        <p:xfrm>
          <a:off x="1367971" y="1597176"/>
          <a:ext cx="5575123" cy="377310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D1889010-E652-4594-A12C-B3E0EBB164A0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6550090" y="5656829"/>
            <a:ext cx="4114799" cy="243870"/>
          </a:xfrm>
        </p:spPr>
        <p:txBody>
          <a:bodyPr>
            <a:noAutofit/>
          </a:bodyPr>
          <a:lstStyle>
            <a:lvl1pPr marL="0" indent="0" algn="ctr">
              <a:buNone/>
              <a:defRPr sz="1200">
                <a:solidFill>
                  <a:schemeClr val="bg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defRPr>
            </a:lvl1pPr>
            <a:lvl2pPr marL="457200" indent="0">
              <a:buNone/>
              <a:defRPr>
                <a:solidFill>
                  <a:srgbClr val="00446A"/>
                </a:solidFill>
              </a:defRPr>
            </a:lvl2pPr>
            <a:lvl3pPr marL="914400" indent="0">
              <a:buNone/>
              <a:defRPr>
                <a:solidFill>
                  <a:srgbClr val="FFC000"/>
                </a:solidFill>
              </a:defRPr>
            </a:lvl3pPr>
            <a:lvl4pPr marL="1371600" indent="0">
              <a:buNone/>
              <a:defRPr>
                <a:solidFill>
                  <a:schemeClr val="accent6"/>
                </a:solidFill>
              </a:defRPr>
            </a:lvl4pPr>
            <a:lvl5pPr marL="1828800" indent="0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7852C67F-6BF5-4BB4-94E3-44179F075C2E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1636746" y="5656829"/>
            <a:ext cx="4114799" cy="297883"/>
          </a:xfrm>
        </p:spPr>
        <p:txBody>
          <a:bodyPr>
            <a:noAutofit/>
          </a:bodyPr>
          <a:lstStyle>
            <a:lvl1pPr marL="0" indent="0" algn="ctr">
              <a:buNone/>
              <a:defRPr sz="1200">
                <a:solidFill>
                  <a:schemeClr val="bg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defRPr>
            </a:lvl1pPr>
            <a:lvl2pPr marL="457200" indent="0">
              <a:buNone/>
              <a:defRPr>
                <a:solidFill>
                  <a:srgbClr val="00446A"/>
                </a:solidFill>
              </a:defRPr>
            </a:lvl2pPr>
            <a:lvl3pPr marL="914400" indent="0">
              <a:buNone/>
              <a:defRPr>
                <a:solidFill>
                  <a:srgbClr val="FFC000"/>
                </a:solidFill>
              </a:defRPr>
            </a:lvl3pPr>
            <a:lvl4pPr marL="1371600" indent="0">
              <a:buNone/>
              <a:defRPr>
                <a:solidFill>
                  <a:schemeClr val="accent6"/>
                </a:solidFill>
              </a:defRPr>
            </a:lvl4pPr>
            <a:lvl5pPr marL="1828800" indent="0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C0DEFCE-1645-432B-BF5C-6414510527C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Chart Placeholder 20">
            <a:extLst>
              <a:ext uri="{FF2B5EF4-FFF2-40B4-BE49-F238E27FC236}">
                <a16:creationId xmlns:a16="http://schemas.microsoft.com/office/drawing/2014/main" id="{B6AA9188-DF0D-4DA2-A54F-6817D4D583D8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1367971" y="1449387"/>
            <a:ext cx="4743450" cy="398938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5" name="Chart Placeholder 20">
            <a:extLst>
              <a:ext uri="{FF2B5EF4-FFF2-40B4-BE49-F238E27FC236}">
                <a16:creationId xmlns:a16="http://schemas.microsoft.com/office/drawing/2014/main" id="{18EF15A2-4338-4703-8942-A6E9EC4E1560}"/>
              </a:ext>
            </a:extLst>
          </p:cNvPr>
          <p:cNvSpPr>
            <a:spLocks noGrp="1"/>
          </p:cNvSpPr>
          <p:nvPr>
            <p:ph type="chart" sz="quarter" idx="16"/>
          </p:nvPr>
        </p:nvSpPr>
        <p:spPr>
          <a:xfrm>
            <a:off x="6235764" y="1459108"/>
            <a:ext cx="4743450" cy="398938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E7E83F7-797F-4558-8BB0-2C9FC416BBCD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en-US" dirty="0"/>
              <a:t>NCTCOG Presentation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69EFE2B-B635-4BC8-BD44-E28E07BAC41B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F7B4771B-AE04-41F8-8441-EC7D184086A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7485876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A close up of a logo&#10;&#10;Description automatically generated">
            <a:extLst>
              <a:ext uri="{FF2B5EF4-FFF2-40B4-BE49-F238E27FC236}">
                <a16:creationId xmlns:a16="http://schemas.microsoft.com/office/drawing/2014/main" id="{162B6EE7-E4BC-44C6-AF3E-723DC06DF25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 rot="10800000">
            <a:off x="8228612" y="-2"/>
            <a:ext cx="3963385" cy="6858002"/>
          </a:xfrm>
          <a:prstGeom prst="rect">
            <a:avLst/>
          </a:prstGeom>
        </p:spPr>
      </p:pic>
      <p:sp>
        <p:nvSpPr>
          <p:cNvPr id="13" name="Picture Placeholder 12">
            <a:extLst>
              <a:ext uri="{FF2B5EF4-FFF2-40B4-BE49-F238E27FC236}">
                <a16:creationId xmlns:a16="http://schemas.microsoft.com/office/drawing/2014/main" id="{3162935B-11F2-41A8-A62F-A94B7B1B65B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367463" y="1825625"/>
            <a:ext cx="4986337" cy="435133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515012D3-C990-489F-8F93-AA4D8BF5D4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4142"/>
            <a:ext cx="4986337" cy="4351338"/>
          </a:xfrm>
        </p:spPr>
        <p:txBody>
          <a:bodyPr/>
          <a:lstStyle>
            <a:lvl1pPr marL="0" indent="0">
              <a:buNone/>
              <a:defRPr>
                <a:solidFill>
                  <a:schemeClr val="bg1"/>
                </a:solidFill>
                <a:latin typeface="+mn-lt"/>
                <a:ea typeface="Lato" panose="020F0502020204030203" pitchFamily="34" charset="0"/>
                <a:cs typeface="Lato" panose="020F0502020204030203" pitchFamily="34" charset="0"/>
              </a:defRPr>
            </a:lvl1pPr>
            <a:lvl2pPr marL="457200" indent="0">
              <a:buNone/>
              <a:defRPr>
                <a:solidFill>
                  <a:schemeClr val="bg1"/>
                </a:solidFill>
                <a:latin typeface="+mn-lt"/>
              </a:defRPr>
            </a:lvl2pPr>
            <a:lvl3pPr marL="914400" indent="0">
              <a:buNone/>
              <a:defRPr>
                <a:solidFill>
                  <a:srgbClr val="FFC000"/>
                </a:solidFill>
                <a:latin typeface="+mn-lt"/>
              </a:defRPr>
            </a:lvl3pPr>
            <a:lvl4pPr marL="1371600" indent="0">
              <a:buNone/>
              <a:defRPr>
                <a:solidFill>
                  <a:schemeClr val="bg1"/>
                </a:solidFill>
                <a:latin typeface="+mn-lt"/>
              </a:defRPr>
            </a:lvl4pPr>
            <a:lvl5pPr marL="1828800" indent="0">
              <a:buNone/>
              <a:defRPr>
                <a:solidFill>
                  <a:schemeClr val="accent1"/>
                </a:solidFill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3549AD43-7D51-4AD9-8E85-F1A3EBA0952D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r>
              <a:rPr lang="en-US" dirty="0"/>
              <a:t>NCTCOG Presentation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FF228C43-D8FB-4E0D-B9B1-4A30223B2CB0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F7B4771B-AE04-41F8-8441-EC7D184086A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D10E90B8-45F9-43ED-A2E1-E3D8D1363B1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536575"/>
            <a:ext cx="10515600" cy="682625"/>
          </a:xfrm>
        </p:spPr>
        <p:txBody>
          <a:bodyPr/>
          <a:lstStyle>
            <a:lvl1pPr>
              <a:defRPr>
                <a:solidFill>
                  <a:schemeClr val="accent5"/>
                </a:solidFill>
                <a:latin typeface="+mj-lt"/>
              </a:defRPr>
            </a:lvl1pPr>
          </a:lstStyle>
          <a:p>
            <a:r>
              <a:rPr lang="en-US" dirty="0"/>
              <a:t>SLIDE TITLE</a:t>
            </a:r>
          </a:p>
        </p:txBody>
      </p:sp>
    </p:spTree>
    <p:extLst>
      <p:ext uri="{BB962C8B-B14F-4D97-AF65-F5344CB8AC3E}">
        <p14:creationId xmlns:p14="http://schemas.microsoft.com/office/powerpoint/2010/main" val="1083293573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>
            <a:extLst>
              <a:ext uri="{FF2B5EF4-FFF2-40B4-BE49-F238E27FC236}">
                <a16:creationId xmlns:a16="http://schemas.microsoft.com/office/drawing/2014/main" id="{3162935B-11F2-41A8-A62F-A94B7B1B65B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367463" y="1825625"/>
            <a:ext cx="4986337" cy="435133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515012D3-C990-489F-8F93-AA4D8BF5D4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4142"/>
            <a:ext cx="4986337" cy="4351338"/>
          </a:xfrm>
        </p:spPr>
        <p:txBody>
          <a:bodyPr/>
          <a:lstStyle>
            <a:lvl1pPr marL="0" indent="0">
              <a:buNone/>
              <a:defRPr>
                <a:solidFill>
                  <a:schemeClr val="bg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defRPr>
            </a:lvl1pPr>
            <a:lvl2pPr marL="457200" indent="0">
              <a:buNone/>
              <a:defRPr>
                <a:solidFill>
                  <a:schemeClr val="bg1"/>
                </a:solidFill>
              </a:defRPr>
            </a:lvl2pPr>
            <a:lvl3pPr marL="914400" indent="0">
              <a:buNone/>
              <a:defRPr>
                <a:solidFill>
                  <a:srgbClr val="FFC000"/>
                </a:solidFill>
              </a:defRPr>
            </a:lvl3pPr>
            <a:lvl4pPr marL="1371600" indent="0">
              <a:buNone/>
              <a:defRPr>
                <a:solidFill>
                  <a:schemeClr val="bg1"/>
                </a:solidFill>
              </a:defRPr>
            </a:lvl4pPr>
            <a:lvl5pPr marL="1828800" indent="0">
              <a:buNone/>
              <a:defRPr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3549AD43-7D51-4AD9-8E85-F1A3EBA0952D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r>
              <a:rPr lang="en-US" dirty="0"/>
              <a:t>NCTCOG Presentation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FF228C43-D8FB-4E0D-B9B1-4A30223B2CB0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F7B4771B-AE04-41F8-8441-EC7D184086A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C64D03AB-E230-9FF1-D85C-F59E645D36F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536575"/>
            <a:ext cx="10515600" cy="682625"/>
          </a:xfrm>
        </p:spPr>
        <p:txBody>
          <a:bodyPr/>
          <a:lstStyle>
            <a:lvl1pPr>
              <a:defRPr>
                <a:solidFill>
                  <a:schemeClr val="accent5"/>
                </a:solidFill>
                <a:latin typeface="+mj-lt"/>
              </a:defRPr>
            </a:lvl1pPr>
          </a:lstStyle>
          <a:p>
            <a:r>
              <a:rPr lang="en-US" dirty="0"/>
              <a:t>SLIDE TITLE</a:t>
            </a:r>
          </a:p>
        </p:txBody>
      </p:sp>
    </p:spTree>
    <p:extLst>
      <p:ext uri="{BB962C8B-B14F-4D97-AF65-F5344CB8AC3E}">
        <p14:creationId xmlns:p14="http://schemas.microsoft.com/office/powerpoint/2010/main" val="504305318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_Blank">
    <p:bg>
      <p:bgPr>
        <a:solidFill>
          <a:srgbClr val="00446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C813E05C-D988-416A-BF2C-FDFAF8921A69}"/>
              </a:ext>
            </a:extLst>
          </p:cNvPr>
          <p:cNvCxnSpPr/>
          <p:nvPr userDrawn="1"/>
        </p:nvCxnSpPr>
        <p:spPr>
          <a:xfrm>
            <a:off x="4339771" y="2386817"/>
            <a:ext cx="0" cy="2301297"/>
          </a:xfrm>
          <a:prstGeom prst="line">
            <a:avLst/>
          </a:prstGeom>
          <a:ln>
            <a:solidFill>
              <a:schemeClr val="bg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88563A2A-5573-4A49-973C-AD8025A0C8A3}"/>
              </a:ext>
            </a:extLst>
          </p:cNvPr>
          <p:cNvCxnSpPr/>
          <p:nvPr userDrawn="1"/>
        </p:nvCxnSpPr>
        <p:spPr>
          <a:xfrm>
            <a:off x="8113179" y="2386817"/>
            <a:ext cx="0" cy="2301297"/>
          </a:xfrm>
          <a:prstGeom prst="line">
            <a:avLst/>
          </a:prstGeom>
          <a:ln>
            <a:solidFill>
              <a:schemeClr val="bg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8" name="Text Placeholder 4">
            <a:extLst>
              <a:ext uri="{FF2B5EF4-FFF2-40B4-BE49-F238E27FC236}">
                <a16:creationId xmlns:a16="http://schemas.microsoft.com/office/drawing/2014/main" id="{6F86CBA0-3338-4F66-85E6-15EF69E94B7A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759701" y="2346817"/>
            <a:ext cx="3316819" cy="923355"/>
          </a:xfrm>
          <a:ln>
            <a:noFill/>
          </a:ln>
        </p:spPr>
        <p:txBody>
          <a:bodyPr>
            <a:noAutofit/>
          </a:bodyPr>
          <a:lstStyle>
            <a:lvl1pPr marL="0" indent="0" algn="ctr">
              <a:buNone/>
              <a:defRPr sz="6000">
                <a:solidFill>
                  <a:schemeClr val="bg1"/>
                </a:solidFill>
                <a:latin typeface="+mj-lt"/>
              </a:defRPr>
            </a:lvl1pPr>
            <a:lvl2pPr marL="457200" indent="0">
              <a:buNone/>
              <a:defRPr sz="2000">
                <a:latin typeface="Raleway" panose="020B0503030101060003" pitchFamily="34" charset="0"/>
              </a:defRPr>
            </a:lvl2pPr>
            <a:lvl3pPr marL="914400" indent="0">
              <a:buNone/>
              <a:defRPr sz="2000">
                <a:latin typeface="Raleway" panose="020B0503030101060003" pitchFamily="34" charset="0"/>
              </a:defRPr>
            </a:lvl3pPr>
            <a:lvl4pPr marL="1371600" indent="0">
              <a:buNone/>
              <a:defRPr sz="2000">
                <a:latin typeface="Raleway" panose="020B0503030101060003" pitchFamily="34" charset="0"/>
              </a:defRPr>
            </a:lvl4pPr>
            <a:lvl5pPr marL="1828800" indent="0">
              <a:buNone/>
              <a:defRPr sz="2000">
                <a:latin typeface="Raleway" panose="020B0503030101060003" pitchFamily="34" charset="0"/>
              </a:defRPr>
            </a:lvl5pPr>
          </a:lstStyle>
          <a:p>
            <a:pPr lvl="0"/>
            <a:r>
              <a:rPr lang="en-US" dirty="0"/>
              <a:t>100%</a:t>
            </a:r>
          </a:p>
        </p:txBody>
      </p:sp>
      <p:sp>
        <p:nvSpPr>
          <p:cNvPr id="24" name="Text Placeholder 4">
            <a:extLst>
              <a:ext uri="{FF2B5EF4-FFF2-40B4-BE49-F238E27FC236}">
                <a16:creationId xmlns:a16="http://schemas.microsoft.com/office/drawing/2014/main" id="{75F6089B-714D-41D3-8AB4-52C778BD2EBB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579256" y="2341331"/>
            <a:ext cx="3316819" cy="923355"/>
          </a:xfrm>
          <a:ln>
            <a:noFill/>
          </a:ln>
        </p:spPr>
        <p:txBody>
          <a:bodyPr>
            <a:noAutofit/>
          </a:bodyPr>
          <a:lstStyle>
            <a:lvl1pPr marL="0" indent="0" algn="ctr">
              <a:buNone/>
              <a:defRPr sz="6000">
                <a:solidFill>
                  <a:schemeClr val="bg1"/>
                </a:solidFill>
                <a:latin typeface="+mj-lt"/>
              </a:defRPr>
            </a:lvl1pPr>
            <a:lvl2pPr marL="457200" indent="0">
              <a:buNone/>
              <a:defRPr sz="2000">
                <a:latin typeface="Raleway" panose="020B0503030101060003" pitchFamily="34" charset="0"/>
              </a:defRPr>
            </a:lvl2pPr>
            <a:lvl3pPr marL="914400" indent="0">
              <a:buNone/>
              <a:defRPr sz="2000">
                <a:latin typeface="Raleway" panose="020B0503030101060003" pitchFamily="34" charset="0"/>
              </a:defRPr>
            </a:lvl3pPr>
            <a:lvl4pPr marL="1371600" indent="0">
              <a:buNone/>
              <a:defRPr sz="2000">
                <a:latin typeface="Raleway" panose="020B0503030101060003" pitchFamily="34" charset="0"/>
              </a:defRPr>
            </a:lvl4pPr>
            <a:lvl5pPr marL="1828800" indent="0">
              <a:buNone/>
              <a:defRPr sz="2000">
                <a:latin typeface="Raleway" panose="020B0503030101060003" pitchFamily="34" charset="0"/>
              </a:defRPr>
            </a:lvl5pPr>
          </a:lstStyle>
          <a:p>
            <a:pPr lvl="0"/>
            <a:r>
              <a:rPr lang="en-US" dirty="0"/>
              <a:t>$79M</a:t>
            </a:r>
          </a:p>
        </p:txBody>
      </p:sp>
      <p:sp>
        <p:nvSpPr>
          <p:cNvPr id="25" name="Text Placeholder 4">
            <a:extLst>
              <a:ext uri="{FF2B5EF4-FFF2-40B4-BE49-F238E27FC236}">
                <a16:creationId xmlns:a16="http://schemas.microsoft.com/office/drawing/2014/main" id="{62DB542F-8215-4647-9F58-036F91C69175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8331198" y="3487630"/>
            <a:ext cx="3316819" cy="1477612"/>
          </a:xfrm>
          <a:ln>
            <a:noFill/>
          </a:ln>
        </p:spPr>
        <p:txBody>
          <a:bodyPr>
            <a:noAutofit/>
          </a:bodyPr>
          <a:lstStyle>
            <a:lvl1pPr marL="0" indent="0" algn="ctr">
              <a:buNone/>
              <a:defRPr sz="2000">
                <a:solidFill>
                  <a:schemeClr val="bg1"/>
                </a:solidFill>
                <a:latin typeface="+mj-lt"/>
              </a:defRPr>
            </a:lvl1pPr>
            <a:lvl2pPr marL="457200" indent="0">
              <a:buNone/>
              <a:defRPr sz="2000">
                <a:latin typeface="Raleway" panose="020B0503030101060003" pitchFamily="34" charset="0"/>
              </a:defRPr>
            </a:lvl2pPr>
            <a:lvl3pPr marL="914400" indent="0">
              <a:buNone/>
              <a:defRPr sz="2000">
                <a:latin typeface="Raleway" panose="020B0503030101060003" pitchFamily="34" charset="0"/>
              </a:defRPr>
            </a:lvl3pPr>
            <a:lvl4pPr marL="1371600" indent="0">
              <a:buNone/>
              <a:defRPr sz="2000">
                <a:latin typeface="Raleway" panose="020B0503030101060003" pitchFamily="34" charset="0"/>
              </a:defRPr>
            </a:lvl4pPr>
            <a:lvl5pPr marL="1828800" indent="0">
              <a:buNone/>
              <a:defRPr sz="2000">
                <a:latin typeface="Raleway" panose="020B0503030101060003" pitchFamily="34" charset="0"/>
              </a:defRPr>
            </a:lvl5pPr>
          </a:lstStyle>
          <a:p>
            <a:pPr lvl="0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. Duis </a:t>
            </a:r>
            <a:r>
              <a:rPr lang="en-US" dirty="0" err="1"/>
              <a:t>eget</a:t>
            </a:r>
            <a:r>
              <a:rPr lang="en-US" dirty="0"/>
              <a:t> </a:t>
            </a:r>
            <a:r>
              <a:rPr lang="en-US" dirty="0" err="1"/>
              <a:t>turpis</a:t>
            </a:r>
            <a:r>
              <a:rPr lang="en-US" dirty="0"/>
              <a:t> et </a:t>
            </a:r>
            <a:r>
              <a:rPr lang="en-US" dirty="0" err="1"/>
              <a:t>enim</a:t>
            </a:r>
            <a:r>
              <a:rPr lang="en-US" dirty="0"/>
              <a:t> </a:t>
            </a:r>
            <a:r>
              <a:rPr lang="en-US" dirty="0" err="1"/>
              <a:t>hendrerit</a:t>
            </a:r>
            <a:r>
              <a:rPr lang="en-US" dirty="0"/>
              <a:t> </a:t>
            </a:r>
            <a:r>
              <a:rPr lang="en-US" dirty="0" err="1"/>
              <a:t>placerat</a:t>
            </a:r>
            <a:r>
              <a:rPr lang="en-US" dirty="0"/>
              <a:t> at et </a:t>
            </a:r>
            <a:r>
              <a:rPr lang="en-US" dirty="0" err="1"/>
              <a:t>nibh</a:t>
            </a:r>
            <a:endParaRPr lang="en-US" dirty="0"/>
          </a:p>
        </p:txBody>
      </p:sp>
      <p:sp>
        <p:nvSpPr>
          <p:cNvPr id="26" name="Text Placeholder 4">
            <a:extLst>
              <a:ext uri="{FF2B5EF4-FFF2-40B4-BE49-F238E27FC236}">
                <a16:creationId xmlns:a16="http://schemas.microsoft.com/office/drawing/2014/main" id="{73D10BC6-A92E-4D4B-AA0E-E462EAD1B2B3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8307431" y="2312256"/>
            <a:ext cx="3316819" cy="923355"/>
          </a:xfrm>
          <a:ln>
            <a:noFill/>
          </a:ln>
        </p:spPr>
        <p:txBody>
          <a:bodyPr>
            <a:noAutofit/>
          </a:bodyPr>
          <a:lstStyle>
            <a:lvl1pPr marL="0" indent="0" algn="ctr">
              <a:buNone/>
              <a:defRPr sz="6000">
                <a:solidFill>
                  <a:schemeClr val="bg1"/>
                </a:solidFill>
                <a:latin typeface="+mj-lt"/>
              </a:defRPr>
            </a:lvl1pPr>
            <a:lvl2pPr marL="457200" indent="0">
              <a:buNone/>
              <a:defRPr sz="2000">
                <a:latin typeface="Raleway" panose="020B0503030101060003" pitchFamily="34" charset="0"/>
              </a:defRPr>
            </a:lvl2pPr>
            <a:lvl3pPr marL="914400" indent="0">
              <a:buNone/>
              <a:defRPr sz="2000">
                <a:latin typeface="Raleway" panose="020B0503030101060003" pitchFamily="34" charset="0"/>
              </a:defRPr>
            </a:lvl3pPr>
            <a:lvl4pPr marL="1371600" indent="0">
              <a:buNone/>
              <a:defRPr sz="2000">
                <a:latin typeface="Raleway" panose="020B0503030101060003" pitchFamily="34" charset="0"/>
              </a:defRPr>
            </a:lvl4pPr>
            <a:lvl5pPr marL="1828800" indent="0">
              <a:buNone/>
              <a:defRPr sz="2000">
                <a:latin typeface="Raleway" panose="020B0503030101060003" pitchFamily="34" charset="0"/>
              </a:defRPr>
            </a:lvl5pPr>
          </a:lstStyle>
          <a:p>
            <a:pPr lvl="0"/>
            <a:r>
              <a:rPr lang="en-US" dirty="0"/>
              <a:t>5.5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A5F1F50-A513-4035-97DF-84A4B5B61D65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/>
        <p:txBody>
          <a:bodyPr/>
          <a:lstStyle/>
          <a:p>
            <a:r>
              <a:rPr lang="en-US" dirty="0"/>
              <a:t>NCTCOG Presentation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D4058E2-4BFA-4933-91E7-8A267DE131B9}"/>
              </a:ext>
            </a:extLst>
          </p:cNvPr>
          <p:cNvSpPr>
            <a:spLocks noGrp="1"/>
          </p:cNvSpPr>
          <p:nvPr>
            <p:ph type="sldNum" sz="quarter" idx="20"/>
          </p:nvPr>
        </p:nvSpPr>
        <p:spPr/>
        <p:txBody>
          <a:bodyPr/>
          <a:lstStyle/>
          <a:p>
            <a:fld id="{F7B4771B-AE04-41F8-8441-EC7D184086A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39357F16-5B62-15DC-D12D-4D717BFFA70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536575"/>
            <a:ext cx="10515600" cy="682625"/>
          </a:xfrm>
        </p:spPr>
        <p:txBody>
          <a:bodyPr/>
          <a:lstStyle>
            <a:lvl1pPr>
              <a:defRPr>
                <a:solidFill>
                  <a:schemeClr val="accent5"/>
                </a:solidFill>
                <a:latin typeface="+mj-lt"/>
              </a:defRPr>
            </a:lvl1pPr>
          </a:lstStyle>
          <a:p>
            <a:r>
              <a:rPr lang="en-US" dirty="0"/>
              <a:t>SLIDE TITLE</a:t>
            </a:r>
          </a:p>
        </p:txBody>
      </p:sp>
      <p:sp>
        <p:nvSpPr>
          <p:cNvPr id="8" name="Text Placeholder 4">
            <a:extLst>
              <a:ext uri="{FF2B5EF4-FFF2-40B4-BE49-F238E27FC236}">
                <a16:creationId xmlns:a16="http://schemas.microsoft.com/office/drawing/2014/main" id="{4AB2C439-8363-6A4E-D476-68BDDD734537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4579255" y="3487630"/>
            <a:ext cx="3316819" cy="1477612"/>
          </a:xfrm>
          <a:ln>
            <a:noFill/>
          </a:ln>
        </p:spPr>
        <p:txBody>
          <a:bodyPr>
            <a:noAutofit/>
          </a:bodyPr>
          <a:lstStyle>
            <a:lvl1pPr marL="0" indent="0" algn="ctr">
              <a:buNone/>
              <a:defRPr sz="2000">
                <a:solidFill>
                  <a:schemeClr val="bg1"/>
                </a:solidFill>
                <a:latin typeface="+mj-lt"/>
              </a:defRPr>
            </a:lvl1pPr>
            <a:lvl2pPr marL="457200" indent="0">
              <a:buNone/>
              <a:defRPr sz="2000">
                <a:latin typeface="Raleway" panose="020B0503030101060003" pitchFamily="34" charset="0"/>
              </a:defRPr>
            </a:lvl2pPr>
            <a:lvl3pPr marL="914400" indent="0">
              <a:buNone/>
              <a:defRPr sz="2000">
                <a:latin typeface="Raleway" panose="020B0503030101060003" pitchFamily="34" charset="0"/>
              </a:defRPr>
            </a:lvl3pPr>
            <a:lvl4pPr marL="1371600" indent="0">
              <a:buNone/>
              <a:defRPr sz="2000">
                <a:latin typeface="Raleway" panose="020B0503030101060003" pitchFamily="34" charset="0"/>
              </a:defRPr>
            </a:lvl4pPr>
            <a:lvl5pPr marL="1828800" indent="0">
              <a:buNone/>
              <a:defRPr sz="2000">
                <a:latin typeface="Raleway" panose="020B0503030101060003" pitchFamily="34" charset="0"/>
              </a:defRPr>
            </a:lvl5pPr>
          </a:lstStyle>
          <a:p>
            <a:pPr lvl="0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. Duis </a:t>
            </a:r>
            <a:r>
              <a:rPr lang="en-US" dirty="0" err="1"/>
              <a:t>eget</a:t>
            </a:r>
            <a:r>
              <a:rPr lang="en-US" dirty="0"/>
              <a:t> </a:t>
            </a:r>
            <a:r>
              <a:rPr lang="en-US" dirty="0" err="1"/>
              <a:t>turpis</a:t>
            </a:r>
            <a:r>
              <a:rPr lang="en-US" dirty="0"/>
              <a:t> et </a:t>
            </a:r>
            <a:r>
              <a:rPr lang="en-US" dirty="0" err="1"/>
              <a:t>enim</a:t>
            </a:r>
            <a:r>
              <a:rPr lang="en-US" dirty="0"/>
              <a:t> </a:t>
            </a:r>
            <a:r>
              <a:rPr lang="en-US" dirty="0" err="1"/>
              <a:t>hendrerit</a:t>
            </a:r>
            <a:r>
              <a:rPr lang="en-US" dirty="0"/>
              <a:t> </a:t>
            </a:r>
            <a:r>
              <a:rPr lang="en-US" dirty="0" err="1"/>
              <a:t>placerat</a:t>
            </a:r>
            <a:r>
              <a:rPr lang="en-US" dirty="0"/>
              <a:t> at et </a:t>
            </a:r>
            <a:r>
              <a:rPr lang="en-US" dirty="0" err="1"/>
              <a:t>nibh</a:t>
            </a:r>
            <a:endParaRPr lang="en-US" dirty="0"/>
          </a:p>
        </p:txBody>
      </p:sp>
      <p:sp>
        <p:nvSpPr>
          <p:cNvPr id="9" name="Text Placeholder 4">
            <a:extLst>
              <a:ext uri="{FF2B5EF4-FFF2-40B4-BE49-F238E27FC236}">
                <a16:creationId xmlns:a16="http://schemas.microsoft.com/office/drawing/2014/main" id="{3496E611-F0E5-AFBD-D30E-F9EB5AB43733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759700" y="3487630"/>
            <a:ext cx="3316819" cy="1477612"/>
          </a:xfrm>
          <a:ln>
            <a:noFill/>
          </a:ln>
        </p:spPr>
        <p:txBody>
          <a:bodyPr>
            <a:noAutofit/>
          </a:bodyPr>
          <a:lstStyle>
            <a:lvl1pPr marL="0" indent="0" algn="ctr">
              <a:buNone/>
              <a:defRPr sz="2000">
                <a:solidFill>
                  <a:schemeClr val="bg1"/>
                </a:solidFill>
                <a:latin typeface="+mj-lt"/>
              </a:defRPr>
            </a:lvl1pPr>
            <a:lvl2pPr marL="457200" indent="0">
              <a:buNone/>
              <a:defRPr sz="2000">
                <a:latin typeface="Raleway" panose="020B0503030101060003" pitchFamily="34" charset="0"/>
              </a:defRPr>
            </a:lvl2pPr>
            <a:lvl3pPr marL="914400" indent="0">
              <a:buNone/>
              <a:defRPr sz="2000">
                <a:latin typeface="Raleway" panose="020B0503030101060003" pitchFamily="34" charset="0"/>
              </a:defRPr>
            </a:lvl3pPr>
            <a:lvl4pPr marL="1371600" indent="0">
              <a:buNone/>
              <a:defRPr sz="2000">
                <a:latin typeface="Raleway" panose="020B0503030101060003" pitchFamily="34" charset="0"/>
              </a:defRPr>
            </a:lvl4pPr>
            <a:lvl5pPr marL="1828800" indent="0">
              <a:buNone/>
              <a:defRPr sz="2000">
                <a:latin typeface="Raleway" panose="020B0503030101060003" pitchFamily="34" charset="0"/>
              </a:defRPr>
            </a:lvl5pPr>
          </a:lstStyle>
          <a:p>
            <a:pPr lvl="0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. Duis </a:t>
            </a:r>
            <a:r>
              <a:rPr lang="en-US" dirty="0" err="1"/>
              <a:t>eget</a:t>
            </a:r>
            <a:r>
              <a:rPr lang="en-US" dirty="0"/>
              <a:t> </a:t>
            </a:r>
            <a:r>
              <a:rPr lang="en-US" dirty="0" err="1"/>
              <a:t>turpis</a:t>
            </a:r>
            <a:r>
              <a:rPr lang="en-US" dirty="0"/>
              <a:t> et </a:t>
            </a:r>
            <a:r>
              <a:rPr lang="en-US" dirty="0" err="1"/>
              <a:t>enim</a:t>
            </a:r>
            <a:r>
              <a:rPr lang="en-US" dirty="0"/>
              <a:t> </a:t>
            </a:r>
            <a:r>
              <a:rPr lang="en-US" dirty="0" err="1"/>
              <a:t>hendrerit</a:t>
            </a:r>
            <a:r>
              <a:rPr lang="en-US" dirty="0"/>
              <a:t> </a:t>
            </a:r>
            <a:r>
              <a:rPr lang="en-US" dirty="0" err="1"/>
              <a:t>placerat</a:t>
            </a:r>
            <a:r>
              <a:rPr lang="en-US" dirty="0"/>
              <a:t> at et </a:t>
            </a:r>
            <a:r>
              <a:rPr lang="en-US" dirty="0" err="1"/>
              <a:t>nibh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398127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1836BB7A-CC92-47DF-9DC6-6B04AE39AF57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5391150" y="0"/>
            <a:ext cx="6800850" cy="68580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37B1AF6A-4CD4-4E28-9877-8B7C0541B4F2}"/>
              </a:ext>
            </a:extLst>
          </p:cNvPr>
          <p:cNvSpPr>
            <a:spLocks noGrp="1"/>
          </p:cNvSpPr>
          <p:nvPr>
            <p:ph idx="15"/>
          </p:nvPr>
        </p:nvSpPr>
        <p:spPr>
          <a:xfrm>
            <a:off x="364168" y="1713659"/>
            <a:ext cx="4675665" cy="1872017"/>
          </a:xfrm>
        </p:spPr>
        <p:txBody>
          <a:bodyPr>
            <a:noAutofit/>
          </a:bodyPr>
          <a:lstStyle>
            <a:lvl1pPr marL="0" indent="0" algn="l">
              <a:buNone/>
              <a:defRPr sz="2000">
                <a:solidFill>
                  <a:schemeClr val="accent6">
                    <a:lumMod val="50000"/>
                  </a:schemeClr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defRPr>
            </a:lvl1pPr>
            <a:lvl2pPr marL="457200" indent="0">
              <a:buNone/>
              <a:defRPr>
                <a:solidFill>
                  <a:srgbClr val="00446A"/>
                </a:solidFill>
              </a:defRPr>
            </a:lvl2pPr>
            <a:lvl3pPr marL="914400" indent="0">
              <a:buNone/>
              <a:defRPr>
                <a:solidFill>
                  <a:srgbClr val="FFC000"/>
                </a:solidFill>
              </a:defRPr>
            </a:lvl3pPr>
            <a:lvl4pPr marL="1371600" indent="0">
              <a:buNone/>
              <a:defRPr>
                <a:solidFill>
                  <a:schemeClr val="accent6"/>
                </a:solidFill>
              </a:defRPr>
            </a:lvl4pPr>
            <a:lvl5pPr marL="1828800" indent="0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F40025BA-0F5C-4263-BB46-F955E7618C4A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383215" y="3834073"/>
            <a:ext cx="4656617" cy="1871999"/>
          </a:xfrm>
        </p:spPr>
        <p:txBody>
          <a:bodyPr>
            <a:noAutofit/>
          </a:bodyPr>
          <a:lstStyle>
            <a:lvl1pPr marL="0" indent="0" algn="l">
              <a:buNone/>
              <a:defRPr sz="2000">
                <a:solidFill>
                  <a:schemeClr val="accent6">
                    <a:lumMod val="50000"/>
                  </a:schemeClr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defRPr>
            </a:lvl1pPr>
            <a:lvl2pPr marL="457200" indent="0">
              <a:buNone/>
              <a:defRPr>
                <a:solidFill>
                  <a:srgbClr val="00446A"/>
                </a:solidFill>
              </a:defRPr>
            </a:lvl2pPr>
            <a:lvl3pPr marL="914400" indent="0">
              <a:buNone/>
              <a:defRPr>
                <a:solidFill>
                  <a:srgbClr val="FFC000"/>
                </a:solidFill>
              </a:defRPr>
            </a:lvl3pPr>
            <a:lvl4pPr marL="1371600" indent="0">
              <a:buNone/>
              <a:defRPr>
                <a:solidFill>
                  <a:schemeClr val="accent6"/>
                </a:solidFill>
              </a:defRPr>
            </a:lvl4pPr>
            <a:lvl5pPr marL="1828800" indent="0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5BB9A51-9B17-4E14-8D7F-674BF47B843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83216" y="139699"/>
            <a:ext cx="4675666" cy="1325563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SLIDE TITLE</a:t>
            </a:r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06CCB955-5CA2-6C13-2BAA-2D0F4691922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595346" y="6356350"/>
            <a:ext cx="32488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6">
                    <a:lumMod val="50000"/>
                  </a:schemeClr>
                </a:solidFill>
              </a:defRPr>
            </a:lvl1pPr>
          </a:lstStyle>
          <a:p>
            <a:r>
              <a:rPr lang="en-US" dirty="0"/>
              <a:t>NCTCOG Presentation</a:t>
            </a:r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F744A8A9-4D31-70F6-FBDE-2F6761A77E4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6">
                    <a:lumMod val="50000"/>
                  </a:schemeClr>
                </a:solidFill>
              </a:defRPr>
            </a:lvl1pPr>
          </a:lstStyle>
          <a:p>
            <a:fld id="{A2834D01-4278-40FD-B49E-8769533778B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45613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_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icture Placeholder 23">
            <a:extLst>
              <a:ext uri="{FF2B5EF4-FFF2-40B4-BE49-F238E27FC236}">
                <a16:creationId xmlns:a16="http://schemas.microsoft.com/office/drawing/2014/main" id="{43E87C51-E359-4C3E-886C-AFA1C3782A30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6858000"/>
          </a:xfrm>
        </p:spPr>
        <p:txBody>
          <a:bodyPr/>
          <a:lstStyle/>
          <a:p>
            <a:r>
              <a:rPr lang="en-US" dirty="0"/>
              <a:t>Click icon to add picture</a:t>
            </a:r>
          </a:p>
        </p:txBody>
      </p:sp>
      <p:sp>
        <p:nvSpPr>
          <p:cNvPr id="11" name="Title 10">
            <a:extLst>
              <a:ext uri="{FF2B5EF4-FFF2-40B4-BE49-F238E27FC236}">
                <a16:creationId xmlns:a16="http://schemas.microsoft.com/office/drawing/2014/main" id="{AB94A217-2649-4C24-B199-659F59D624E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805713" y="2478403"/>
            <a:ext cx="6315122" cy="1325563"/>
          </a:xfrm>
        </p:spPr>
        <p:txBody>
          <a:bodyPr/>
          <a:lstStyle>
            <a:lvl1pPr>
              <a:defRPr lang="en-US" sz="4800" kern="1200" spc="300" smtClean="0">
                <a:solidFill>
                  <a:schemeClr val="accent1"/>
                </a:solidFill>
                <a:latin typeface="Lato Bold" panose="020F0802020204030203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US" dirty="0"/>
              <a:t>TRANSPORTATION</a:t>
            </a:r>
          </a:p>
        </p:txBody>
      </p:sp>
      <p:sp>
        <p:nvSpPr>
          <p:cNvPr id="21" name="Text Placeholder 20">
            <a:extLst>
              <a:ext uri="{FF2B5EF4-FFF2-40B4-BE49-F238E27FC236}">
                <a16:creationId xmlns:a16="http://schemas.microsoft.com/office/drawing/2014/main" id="{D63966D1-9984-42B4-B677-BDDD8CCEDBE9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805713" y="3803966"/>
            <a:ext cx="5990048" cy="663575"/>
          </a:xfrm>
        </p:spPr>
        <p:txBody>
          <a:bodyPr>
            <a:noAutofit/>
          </a:bodyPr>
          <a:lstStyle>
            <a:lvl1pPr marL="0" indent="0">
              <a:buNone/>
              <a:defRPr sz="1400">
                <a:solidFill>
                  <a:schemeClr val="bg2"/>
                </a:solidFill>
                <a:latin typeface="+mj-lt"/>
              </a:defRPr>
            </a:lvl1pPr>
            <a:lvl2pPr>
              <a:defRPr sz="2000">
                <a:solidFill>
                  <a:schemeClr val="bg2"/>
                </a:solidFill>
                <a:latin typeface="Raleway" panose="020B0503030101060003" pitchFamily="34" charset="0"/>
              </a:defRPr>
            </a:lvl2pPr>
            <a:lvl3pPr>
              <a:defRPr sz="2000">
                <a:solidFill>
                  <a:schemeClr val="bg2"/>
                </a:solidFill>
                <a:latin typeface="Raleway" panose="020B0503030101060003" pitchFamily="34" charset="0"/>
              </a:defRPr>
            </a:lvl3pPr>
            <a:lvl4pPr>
              <a:defRPr sz="2000">
                <a:solidFill>
                  <a:schemeClr val="bg2"/>
                </a:solidFill>
                <a:latin typeface="Raleway" panose="020B0503030101060003" pitchFamily="34" charset="0"/>
              </a:defRPr>
            </a:lvl4pPr>
            <a:lvl5pPr>
              <a:defRPr sz="2000">
                <a:solidFill>
                  <a:schemeClr val="bg2"/>
                </a:solidFill>
                <a:latin typeface="Raleway" panose="020B0503030101060003" pitchFamily="34" charset="0"/>
              </a:defRPr>
            </a:lvl5pPr>
          </a:lstStyle>
          <a:p>
            <a:pPr lvl="0"/>
            <a:r>
              <a:rPr lang="en-US" dirty="0"/>
              <a:t>NAME|COMMITTEE/COUNCIL FORPRESENTATION|5.7.2020</a:t>
            </a:r>
          </a:p>
        </p:txBody>
      </p:sp>
      <p:sp>
        <p:nvSpPr>
          <p:cNvPr id="22" name="Text Placeholder 20">
            <a:extLst>
              <a:ext uri="{FF2B5EF4-FFF2-40B4-BE49-F238E27FC236}">
                <a16:creationId xmlns:a16="http://schemas.microsoft.com/office/drawing/2014/main" id="{FA602470-42C8-4E31-A95B-10A0688D953A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805713" y="2327593"/>
            <a:ext cx="3716338" cy="663575"/>
          </a:xfrm>
        </p:spPr>
        <p:txBody>
          <a:bodyPr>
            <a:noAutofit/>
          </a:bodyPr>
          <a:lstStyle>
            <a:lvl1pPr marL="0" indent="0">
              <a:buNone/>
              <a:defRPr sz="2000">
                <a:solidFill>
                  <a:schemeClr val="bg2"/>
                </a:solidFill>
                <a:latin typeface="+mj-lt"/>
              </a:defRPr>
            </a:lvl1pPr>
            <a:lvl2pPr>
              <a:defRPr sz="2000">
                <a:solidFill>
                  <a:schemeClr val="bg2"/>
                </a:solidFill>
                <a:latin typeface="Raleway" panose="020B0503030101060003" pitchFamily="34" charset="0"/>
              </a:defRPr>
            </a:lvl2pPr>
            <a:lvl3pPr>
              <a:defRPr sz="2000">
                <a:solidFill>
                  <a:schemeClr val="bg2"/>
                </a:solidFill>
                <a:latin typeface="Raleway" panose="020B0503030101060003" pitchFamily="34" charset="0"/>
              </a:defRPr>
            </a:lvl3pPr>
            <a:lvl4pPr>
              <a:defRPr sz="2000">
                <a:solidFill>
                  <a:schemeClr val="bg2"/>
                </a:solidFill>
                <a:latin typeface="Raleway" panose="020B0503030101060003" pitchFamily="34" charset="0"/>
              </a:defRPr>
            </a:lvl4pPr>
            <a:lvl5pPr>
              <a:defRPr sz="2000">
                <a:solidFill>
                  <a:schemeClr val="bg2"/>
                </a:solidFill>
                <a:latin typeface="Raleway" panose="020B0503030101060003" pitchFamily="34" charset="0"/>
              </a:defRPr>
            </a:lvl5pPr>
          </a:lstStyle>
          <a:p>
            <a:pPr lvl="0"/>
            <a:r>
              <a:rPr lang="en-US" dirty="0"/>
              <a:t>NCTCOG PRESENTATION</a:t>
            </a:r>
          </a:p>
        </p:txBody>
      </p:sp>
    </p:spTree>
    <p:extLst>
      <p:ext uri="{BB962C8B-B14F-4D97-AF65-F5344CB8AC3E}">
        <p14:creationId xmlns:p14="http://schemas.microsoft.com/office/powerpoint/2010/main" val="2947046523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37B1AF6A-4CD4-4E28-9877-8B7C0541B4F2}"/>
              </a:ext>
            </a:extLst>
          </p:cNvPr>
          <p:cNvSpPr>
            <a:spLocks noGrp="1"/>
          </p:cNvSpPr>
          <p:nvPr>
            <p:ph idx="15"/>
          </p:nvPr>
        </p:nvSpPr>
        <p:spPr>
          <a:xfrm>
            <a:off x="7393616" y="1556987"/>
            <a:ext cx="4305300" cy="1872017"/>
          </a:xfrm>
        </p:spPr>
        <p:txBody>
          <a:bodyPr>
            <a:noAutofit/>
          </a:bodyPr>
          <a:lstStyle>
            <a:lvl1pPr marL="0" indent="0" algn="l">
              <a:buNone/>
              <a:defRPr sz="2000">
                <a:solidFill>
                  <a:schemeClr val="accent6">
                    <a:lumMod val="50000"/>
                  </a:schemeClr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defRPr>
            </a:lvl1pPr>
            <a:lvl2pPr marL="457200" indent="0">
              <a:buNone/>
              <a:defRPr>
                <a:solidFill>
                  <a:srgbClr val="00446A"/>
                </a:solidFill>
              </a:defRPr>
            </a:lvl2pPr>
            <a:lvl3pPr marL="914400" indent="0">
              <a:buNone/>
              <a:defRPr>
                <a:solidFill>
                  <a:srgbClr val="FFC000"/>
                </a:solidFill>
              </a:defRPr>
            </a:lvl3pPr>
            <a:lvl4pPr marL="1371600" indent="0">
              <a:buNone/>
              <a:defRPr>
                <a:solidFill>
                  <a:schemeClr val="accent6"/>
                </a:solidFill>
              </a:defRPr>
            </a:lvl4pPr>
            <a:lvl5pPr marL="1828800" indent="0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F40025BA-0F5C-4263-BB46-F955E7618C4A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7393616" y="3834078"/>
            <a:ext cx="4305300" cy="1871999"/>
          </a:xfrm>
        </p:spPr>
        <p:txBody>
          <a:bodyPr>
            <a:noAutofit/>
          </a:bodyPr>
          <a:lstStyle>
            <a:lvl1pPr marL="0" indent="0" algn="l">
              <a:buNone/>
              <a:defRPr sz="2000">
                <a:solidFill>
                  <a:schemeClr val="accent6">
                    <a:lumMod val="50000"/>
                  </a:schemeClr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defRPr>
            </a:lvl1pPr>
            <a:lvl2pPr marL="457200" indent="0">
              <a:buNone/>
              <a:defRPr>
                <a:solidFill>
                  <a:srgbClr val="00446A"/>
                </a:solidFill>
              </a:defRPr>
            </a:lvl2pPr>
            <a:lvl3pPr marL="914400" indent="0">
              <a:buNone/>
              <a:defRPr>
                <a:solidFill>
                  <a:srgbClr val="FFC000"/>
                </a:solidFill>
              </a:defRPr>
            </a:lvl3pPr>
            <a:lvl4pPr marL="1371600" indent="0">
              <a:buNone/>
              <a:defRPr>
                <a:solidFill>
                  <a:schemeClr val="accent6"/>
                </a:solidFill>
              </a:defRPr>
            </a:lvl4pPr>
            <a:lvl5pPr marL="1828800" indent="0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5BB9A51-9B17-4E14-8D7F-674BF47B843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393616" y="139704"/>
            <a:ext cx="4305300" cy="1325563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SLIDE TITLE</a:t>
            </a:r>
          </a:p>
        </p:txBody>
      </p:sp>
      <p:sp>
        <p:nvSpPr>
          <p:cNvPr id="3" name="Slide Number Placeholder 5">
            <a:extLst>
              <a:ext uri="{FF2B5EF4-FFF2-40B4-BE49-F238E27FC236}">
                <a16:creationId xmlns:a16="http://schemas.microsoft.com/office/drawing/2014/main" id="{D4885D62-97A9-58D7-94E7-7C54011CEE8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6">
                    <a:lumMod val="50000"/>
                  </a:schemeClr>
                </a:solidFill>
              </a:defRPr>
            </a:lvl1pPr>
          </a:lstStyle>
          <a:p>
            <a:fld id="{A2834D01-4278-40FD-B49E-8769533778B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FC558C9E-6681-CFF5-4445-4A68F487530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595346" y="6356350"/>
            <a:ext cx="32488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6">
                    <a:lumMod val="50000"/>
                  </a:schemeClr>
                </a:solidFill>
              </a:defRPr>
            </a:lvl1pPr>
          </a:lstStyle>
          <a:p>
            <a:r>
              <a:rPr lang="en-US" dirty="0"/>
              <a:t>NCTCOG Presentation</a:t>
            </a:r>
          </a:p>
        </p:txBody>
      </p:sp>
    </p:spTree>
    <p:extLst>
      <p:ext uri="{BB962C8B-B14F-4D97-AF65-F5344CB8AC3E}">
        <p14:creationId xmlns:p14="http://schemas.microsoft.com/office/powerpoint/2010/main" val="958853647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3">
            <a:extLst>
              <a:ext uri="{FF2B5EF4-FFF2-40B4-BE49-F238E27FC236}">
                <a16:creationId xmlns:a16="http://schemas.microsoft.com/office/drawing/2014/main" id="{5172CA02-4298-4455-84CF-7BE8D4F2FF6B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2192000" cy="68580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4BAEF1A-E41A-491B-8A92-F4B6164C6A0B}"/>
              </a:ext>
            </a:extLst>
          </p:cNvPr>
          <p:cNvSpPr/>
          <p:nvPr userDrawn="1"/>
        </p:nvSpPr>
        <p:spPr>
          <a:xfrm>
            <a:off x="557719" y="0"/>
            <a:ext cx="595738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50" dirty="0"/>
          </a:p>
        </p:txBody>
      </p:sp>
      <p:sp>
        <p:nvSpPr>
          <p:cNvPr id="9" name="Content Placeholder 3">
            <a:extLst>
              <a:ext uri="{FF2B5EF4-FFF2-40B4-BE49-F238E27FC236}">
                <a16:creationId xmlns:a16="http://schemas.microsoft.com/office/drawing/2014/main" id="{B3AA7B2A-9D80-4172-BD24-B40EEE20B4B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92885" y="2181224"/>
            <a:ext cx="5157787" cy="3781425"/>
          </a:xfrm>
        </p:spPr>
        <p:txBody>
          <a:bodyPr/>
          <a:lstStyle>
            <a:lvl1pPr>
              <a:defRPr>
                <a:latin typeface="+mn-lt"/>
                <a:ea typeface="Lato" panose="020F0502020204030203" pitchFamily="34" charset="0"/>
                <a:cs typeface="Lato" panose="020F0502020204030203" pitchFamily="34" charset="0"/>
              </a:defRPr>
            </a:lvl1pPr>
            <a:lvl2pPr>
              <a:defRPr>
                <a:solidFill>
                  <a:schemeClr val="bg2"/>
                </a:solidFill>
                <a:latin typeface="+mn-lt"/>
                <a:ea typeface="Lato" panose="020F0502020204030203" pitchFamily="34" charset="0"/>
                <a:cs typeface="Lato" panose="020F0502020204030203" pitchFamily="34" charset="0"/>
              </a:defRPr>
            </a:lvl2pPr>
            <a:lvl3pPr>
              <a:defRPr>
                <a:latin typeface="+mn-lt"/>
                <a:ea typeface="Lato" panose="020F0502020204030203" pitchFamily="34" charset="0"/>
                <a:cs typeface="Lato" panose="020F0502020204030203" pitchFamily="34" charset="0"/>
              </a:defRPr>
            </a:lvl3pPr>
            <a:lvl4pPr>
              <a:defRPr>
                <a:solidFill>
                  <a:schemeClr val="bg2"/>
                </a:solidFill>
                <a:latin typeface="+mn-lt"/>
                <a:ea typeface="Lato" panose="020F0502020204030203" pitchFamily="34" charset="0"/>
                <a:cs typeface="Lato" panose="020F0502020204030203" pitchFamily="34" charset="0"/>
              </a:defRPr>
            </a:lvl4pPr>
            <a:lvl5pPr>
              <a:defRPr>
                <a:latin typeface="+mn-lt"/>
                <a:ea typeface="Lato" panose="020F0502020204030203" pitchFamily="34" charset="0"/>
                <a:cs typeface="Lato" panose="020F0502020204030203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C874E29-E9DA-497F-ABF5-57344248067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80529" y="365125"/>
            <a:ext cx="10515600" cy="1325563"/>
          </a:xfrm>
        </p:spPr>
        <p:txBody>
          <a:bodyPr/>
          <a:lstStyle>
            <a:lvl1pPr>
              <a:defRPr>
                <a:latin typeface="+mj-lt"/>
              </a:defRPr>
            </a:lvl1pPr>
          </a:lstStyle>
          <a:p>
            <a:r>
              <a:rPr lang="en-US" dirty="0"/>
              <a:t>SLIDE TITLE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4DA5110-E6BA-4FD9-82FC-A5EA74A961CB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F7B4771B-AE04-41F8-8441-EC7D184086A2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9CB33E3E-AE09-C241-0DC2-77A6F5C7DE5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593410" y="6356350"/>
            <a:ext cx="33595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r>
              <a:rPr lang="en-US" dirty="0"/>
              <a:t>NCTCOG Presentation</a:t>
            </a:r>
          </a:p>
        </p:txBody>
      </p:sp>
      <p:pic>
        <p:nvPicPr>
          <p:cNvPr id="8" name="NCTCOG logo">
            <a:extLst>
              <a:ext uri="{FF2B5EF4-FFF2-40B4-BE49-F238E27FC236}">
                <a16:creationId xmlns:a16="http://schemas.microsoft.com/office/drawing/2014/main" id="{8B1FFA8F-21AB-1601-87FE-BDCB9D2D91F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70343" y="6252570"/>
            <a:ext cx="823067" cy="5726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256443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99233427-7FC2-0655-2AD1-E7BE2F2F6FEA}"/>
              </a:ext>
            </a:extLst>
          </p:cNvPr>
          <p:cNvSpPr/>
          <p:nvPr userDrawn="1"/>
        </p:nvSpPr>
        <p:spPr>
          <a:xfrm>
            <a:off x="557719" y="0"/>
            <a:ext cx="5957381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50" dirty="0"/>
          </a:p>
        </p:txBody>
      </p:sp>
      <p:sp>
        <p:nvSpPr>
          <p:cNvPr id="6" name="Picture Placeholder 3">
            <a:extLst>
              <a:ext uri="{FF2B5EF4-FFF2-40B4-BE49-F238E27FC236}">
                <a16:creationId xmlns:a16="http://schemas.microsoft.com/office/drawing/2014/main" id="{ACC9E170-7FE3-400D-9CBB-41FB685DFDD5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2192000" cy="68580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Content Placeholder 3">
            <a:extLst>
              <a:ext uri="{FF2B5EF4-FFF2-40B4-BE49-F238E27FC236}">
                <a16:creationId xmlns:a16="http://schemas.microsoft.com/office/drawing/2014/main" id="{B3AA7B2A-9D80-4172-BD24-B40EEE20B4B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087438" y="2181225"/>
            <a:ext cx="5157787" cy="3684588"/>
          </a:xfrm>
        </p:spPr>
        <p:txBody>
          <a:bodyPr/>
          <a:lstStyle>
            <a:lvl1pPr>
              <a:defRPr>
                <a:solidFill>
                  <a:schemeClr val="bg2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defRPr>
            </a:lvl1pPr>
            <a:lvl2pPr>
              <a:defRPr>
                <a:solidFill>
                  <a:srgbClr val="FFC000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defRPr>
            </a:lvl2pPr>
            <a:lvl3pPr>
              <a:defRPr>
                <a:solidFill>
                  <a:schemeClr val="bg2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defRPr>
            </a:lvl3pPr>
            <a:lvl4pPr>
              <a:defRPr>
                <a:solidFill>
                  <a:srgbClr val="FFC000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defRPr>
            </a:lvl4pPr>
            <a:lvl5pPr>
              <a:defRPr>
                <a:solidFill>
                  <a:schemeClr val="bg2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749DB35-396A-4244-88B9-E2D4C5349BA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175082" y="365125"/>
            <a:ext cx="10515600" cy="1325563"/>
          </a:xfrm>
        </p:spPr>
        <p:txBody>
          <a:bodyPr>
            <a:normAutofit/>
          </a:bodyPr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SLIDE TITLE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A26026C-9839-43F9-A5E8-532C98562705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F7B4771B-AE04-41F8-8441-EC7D184086A2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D26E402A-1251-0E5F-2202-356FCD368081}"/>
              </a:ext>
            </a:extLst>
          </p:cNvPr>
          <p:cNvSpPr txBox="1">
            <a:spLocks/>
          </p:cNvSpPr>
          <p:nvPr userDrawn="1"/>
        </p:nvSpPr>
        <p:spPr>
          <a:xfrm>
            <a:off x="1593410" y="6356350"/>
            <a:ext cx="33595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200" kern="12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NCTCOG Presentation</a:t>
            </a:r>
          </a:p>
        </p:txBody>
      </p:sp>
      <p:pic>
        <p:nvPicPr>
          <p:cNvPr id="11" name="NCTCOG logo">
            <a:extLst>
              <a:ext uri="{FF2B5EF4-FFF2-40B4-BE49-F238E27FC236}">
                <a16:creationId xmlns:a16="http://schemas.microsoft.com/office/drawing/2014/main" id="{6738F384-D1B3-A113-617B-ACD1F7F929A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70343" y="6246085"/>
            <a:ext cx="823067" cy="5726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94786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_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icture Placeholder 23">
            <a:extLst>
              <a:ext uri="{FF2B5EF4-FFF2-40B4-BE49-F238E27FC236}">
                <a16:creationId xmlns:a16="http://schemas.microsoft.com/office/drawing/2014/main" id="{43E87C51-E359-4C3E-886C-AFA1C3782A30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6858000"/>
          </a:xfrm>
        </p:spPr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</a:defRPr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11" name="Title 10">
            <a:extLst>
              <a:ext uri="{FF2B5EF4-FFF2-40B4-BE49-F238E27FC236}">
                <a16:creationId xmlns:a16="http://schemas.microsoft.com/office/drawing/2014/main" id="{AB94A217-2649-4C24-B199-659F59D624E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805713" y="2668949"/>
            <a:ext cx="6386287" cy="663575"/>
          </a:xfrm>
        </p:spPr>
        <p:txBody>
          <a:bodyPr/>
          <a:lstStyle>
            <a:lvl1pPr>
              <a:defRPr lang="en-US" sz="4800" kern="1200" spc="300" smtClean="0">
                <a:solidFill>
                  <a:schemeClr val="tx2"/>
                </a:solidFill>
                <a:latin typeface="Lato Bold" panose="020F0802020204030203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US" dirty="0"/>
              <a:t>TRANSPORTATION</a:t>
            </a:r>
          </a:p>
        </p:txBody>
      </p:sp>
      <p:sp>
        <p:nvSpPr>
          <p:cNvPr id="21" name="Text Placeholder 20">
            <a:extLst>
              <a:ext uri="{FF2B5EF4-FFF2-40B4-BE49-F238E27FC236}">
                <a16:creationId xmlns:a16="http://schemas.microsoft.com/office/drawing/2014/main" id="{D63966D1-9984-42B4-B677-BDDD8CCEDBE9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805713" y="3525476"/>
            <a:ext cx="6089800" cy="663575"/>
          </a:xfrm>
        </p:spPr>
        <p:txBody>
          <a:bodyPr>
            <a:noAutofit/>
          </a:bodyPr>
          <a:lstStyle>
            <a:lvl1pPr marL="0" indent="0">
              <a:buNone/>
              <a:defRPr sz="1600">
                <a:solidFill>
                  <a:schemeClr val="tx2"/>
                </a:solidFill>
                <a:latin typeface="+mj-lt"/>
              </a:defRPr>
            </a:lvl1pPr>
            <a:lvl2pPr>
              <a:defRPr sz="2000">
                <a:solidFill>
                  <a:schemeClr val="bg2"/>
                </a:solidFill>
                <a:latin typeface="Raleway" panose="020B0503030101060003" pitchFamily="34" charset="0"/>
              </a:defRPr>
            </a:lvl2pPr>
            <a:lvl3pPr>
              <a:defRPr sz="2000">
                <a:solidFill>
                  <a:schemeClr val="bg2"/>
                </a:solidFill>
                <a:latin typeface="Raleway" panose="020B0503030101060003" pitchFamily="34" charset="0"/>
              </a:defRPr>
            </a:lvl3pPr>
            <a:lvl4pPr>
              <a:defRPr sz="2000">
                <a:solidFill>
                  <a:schemeClr val="bg2"/>
                </a:solidFill>
                <a:latin typeface="Raleway" panose="020B0503030101060003" pitchFamily="34" charset="0"/>
              </a:defRPr>
            </a:lvl4pPr>
            <a:lvl5pPr>
              <a:defRPr sz="2000">
                <a:solidFill>
                  <a:schemeClr val="bg2"/>
                </a:solidFill>
                <a:latin typeface="Raleway" panose="020B0503030101060003" pitchFamily="34" charset="0"/>
              </a:defRPr>
            </a:lvl5pPr>
          </a:lstStyle>
          <a:p>
            <a:pPr lvl="0"/>
            <a:r>
              <a:rPr lang="en-US" dirty="0"/>
              <a:t>NAME|COMMITTEE/COUNCIL FORPRESENTATION|5.7.2020</a:t>
            </a:r>
          </a:p>
        </p:txBody>
      </p:sp>
      <p:sp>
        <p:nvSpPr>
          <p:cNvPr id="22" name="Text Placeholder 20">
            <a:extLst>
              <a:ext uri="{FF2B5EF4-FFF2-40B4-BE49-F238E27FC236}">
                <a16:creationId xmlns:a16="http://schemas.microsoft.com/office/drawing/2014/main" id="{FA602470-42C8-4E31-A95B-10A0688D953A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805713" y="2134159"/>
            <a:ext cx="3716338" cy="284845"/>
          </a:xfrm>
        </p:spPr>
        <p:txBody>
          <a:bodyPr>
            <a:noAutofit/>
          </a:bodyPr>
          <a:lstStyle>
            <a:lvl1pPr marL="0" indent="0">
              <a:buNone/>
              <a:defRPr sz="2000">
                <a:solidFill>
                  <a:schemeClr val="tx2"/>
                </a:solidFill>
                <a:latin typeface="+mj-lt"/>
              </a:defRPr>
            </a:lvl1pPr>
            <a:lvl2pPr>
              <a:defRPr sz="2000">
                <a:solidFill>
                  <a:schemeClr val="bg2"/>
                </a:solidFill>
                <a:latin typeface="Raleway" panose="020B0503030101060003" pitchFamily="34" charset="0"/>
              </a:defRPr>
            </a:lvl2pPr>
            <a:lvl3pPr>
              <a:defRPr sz="2000">
                <a:solidFill>
                  <a:schemeClr val="bg2"/>
                </a:solidFill>
                <a:latin typeface="Raleway" panose="020B0503030101060003" pitchFamily="34" charset="0"/>
              </a:defRPr>
            </a:lvl3pPr>
            <a:lvl4pPr>
              <a:defRPr sz="2000">
                <a:solidFill>
                  <a:schemeClr val="bg2"/>
                </a:solidFill>
                <a:latin typeface="Raleway" panose="020B0503030101060003" pitchFamily="34" charset="0"/>
              </a:defRPr>
            </a:lvl4pPr>
            <a:lvl5pPr>
              <a:defRPr sz="2000">
                <a:solidFill>
                  <a:schemeClr val="bg2"/>
                </a:solidFill>
                <a:latin typeface="Raleway" panose="020B0503030101060003" pitchFamily="34" charset="0"/>
              </a:defRPr>
            </a:lvl5pPr>
          </a:lstStyle>
          <a:p>
            <a:pPr lvl="0"/>
            <a:r>
              <a:rPr lang="en-US" dirty="0"/>
              <a:t>NCTCOG PRESENTATION</a:t>
            </a:r>
          </a:p>
        </p:txBody>
      </p:sp>
    </p:spTree>
    <p:extLst>
      <p:ext uri="{BB962C8B-B14F-4D97-AF65-F5344CB8AC3E}">
        <p14:creationId xmlns:p14="http://schemas.microsoft.com/office/powerpoint/2010/main" val="31549870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hite 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01D520AB-ACA4-4AEF-8866-0995A3FCA519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2192000" cy="6858000"/>
          </a:xfrm>
        </p:spPr>
        <p:txBody>
          <a:bodyPr/>
          <a:lstStyle/>
          <a:p>
            <a:r>
              <a:rPr lang="en-US" dirty="0"/>
              <a:t>Click icon to add picture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4A6072F-74CE-41B7-B6F0-17C3A851785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2766218"/>
            <a:ext cx="10515600" cy="1325563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  <a:latin typeface="Lato Bold" panose="020F0802020204030203" pitchFamily="34" charset="0"/>
              </a:defRPr>
            </a:lvl1pPr>
          </a:lstStyle>
          <a:p>
            <a:r>
              <a:rPr lang="en-US" dirty="0"/>
              <a:t>SECTION DIVIDER</a:t>
            </a:r>
          </a:p>
        </p:txBody>
      </p:sp>
    </p:spTree>
    <p:extLst>
      <p:ext uri="{BB962C8B-B14F-4D97-AF65-F5344CB8AC3E}">
        <p14:creationId xmlns:p14="http://schemas.microsoft.com/office/powerpoint/2010/main" val="40769486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ue 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3">
            <a:extLst>
              <a:ext uri="{FF2B5EF4-FFF2-40B4-BE49-F238E27FC236}">
                <a16:creationId xmlns:a16="http://schemas.microsoft.com/office/drawing/2014/main" id="{E7DE2AFA-4C5F-4DCB-AD02-5BC447042D8E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2192000" cy="6858000"/>
          </a:xfrm>
        </p:spPr>
        <p:txBody>
          <a:bodyPr/>
          <a:lstStyle/>
          <a:p>
            <a:r>
              <a:rPr lang="en-US" dirty="0"/>
              <a:t>Click icon to add picture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EF1DBCB6-8C90-47FB-91B1-3A97383BF08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2766218"/>
            <a:ext cx="10515600" cy="1325563"/>
          </a:xfrm>
        </p:spPr>
        <p:txBody>
          <a:bodyPr/>
          <a:lstStyle>
            <a:lvl1pPr algn="ctr">
              <a:defRPr>
                <a:solidFill>
                  <a:schemeClr val="bg1"/>
                </a:solidFill>
                <a:latin typeface="Lato Bold" panose="020F0802020204030203" pitchFamily="34" charset="0"/>
              </a:defRPr>
            </a:lvl1pPr>
          </a:lstStyle>
          <a:p>
            <a:r>
              <a:rPr lang="en-US" dirty="0"/>
              <a:t>SECTION DIVIDER</a:t>
            </a:r>
          </a:p>
        </p:txBody>
      </p:sp>
    </p:spTree>
    <p:extLst>
      <p:ext uri="{BB962C8B-B14F-4D97-AF65-F5344CB8AC3E}">
        <p14:creationId xmlns:p14="http://schemas.microsoft.com/office/powerpoint/2010/main" val="31707438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A close up of a logo&#10;&#10;Description automatically generated">
            <a:extLst>
              <a:ext uri="{FF2B5EF4-FFF2-40B4-BE49-F238E27FC236}">
                <a16:creationId xmlns:a16="http://schemas.microsoft.com/office/drawing/2014/main" id="{162B6EE7-E4BC-44C6-AF3E-723DC06DF25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 rot="10800000">
            <a:off x="8228612" y="-2"/>
            <a:ext cx="3963385" cy="6858002"/>
          </a:xfrm>
          <a:prstGeom prst="rect">
            <a:avLst/>
          </a:prstGeom>
        </p:spPr>
      </p:pic>
      <p:sp>
        <p:nvSpPr>
          <p:cNvPr id="10" name="Title 1">
            <a:extLst>
              <a:ext uri="{FF2B5EF4-FFF2-40B4-BE49-F238E27FC236}">
                <a16:creationId xmlns:a16="http://schemas.microsoft.com/office/drawing/2014/main" id="{687EC63E-7143-46C4-878D-2C06BBE860B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536575"/>
            <a:ext cx="10515600" cy="682625"/>
          </a:xfrm>
        </p:spPr>
        <p:txBody>
          <a:bodyPr/>
          <a:lstStyle>
            <a:lvl1pPr>
              <a:defRPr>
                <a:solidFill>
                  <a:srgbClr val="00446A"/>
                </a:solidFill>
                <a:latin typeface="+mj-lt"/>
              </a:defRPr>
            </a:lvl1pPr>
          </a:lstStyle>
          <a:p>
            <a:r>
              <a:rPr lang="en-US" dirty="0"/>
              <a:t>SLIDE TITLE</a:t>
            </a:r>
          </a:p>
        </p:txBody>
      </p:sp>
      <p:sp>
        <p:nvSpPr>
          <p:cNvPr id="13" name="Picture Placeholder 12">
            <a:extLst>
              <a:ext uri="{FF2B5EF4-FFF2-40B4-BE49-F238E27FC236}">
                <a16:creationId xmlns:a16="http://schemas.microsoft.com/office/drawing/2014/main" id="{3162935B-11F2-41A8-A62F-A94B7B1B65B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367463" y="1825625"/>
            <a:ext cx="4986337" cy="435133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515012D3-C990-489F-8F93-AA4D8BF5D4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4142"/>
            <a:ext cx="4986337" cy="4351338"/>
          </a:xfrm>
        </p:spPr>
        <p:txBody>
          <a:bodyPr/>
          <a:lstStyle>
            <a:lvl1pPr marL="0" indent="0">
              <a:buNone/>
              <a:defRPr>
                <a:solidFill>
                  <a:schemeClr val="accent6">
                    <a:lumMod val="50000"/>
                  </a:schemeClr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defRPr>
            </a:lvl1pPr>
            <a:lvl2pPr marL="457200" indent="0">
              <a:buNone/>
              <a:defRPr>
                <a:solidFill>
                  <a:srgbClr val="00446A"/>
                </a:solidFill>
              </a:defRPr>
            </a:lvl2pPr>
            <a:lvl3pPr marL="914400" indent="0">
              <a:buNone/>
              <a:defRPr>
                <a:solidFill>
                  <a:srgbClr val="FFC000"/>
                </a:solidFill>
              </a:defRPr>
            </a:lvl3pPr>
            <a:lvl4pPr marL="1371600" indent="0">
              <a:buNone/>
              <a:defRPr>
                <a:solidFill>
                  <a:schemeClr val="bg2">
                    <a:lumMod val="50000"/>
                  </a:schemeClr>
                </a:solidFill>
              </a:defRPr>
            </a:lvl4pPr>
            <a:lvl5pPr marL="1828800" indent="0">
              <a:buNone/>
              <a:defRPr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3549AD43-7D51-4AD9-8E85-F1A3EBA0952D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r>
              <a:rPr lang="en-US" dirty="0"/>
              <a:t>NCTCOG Presentation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FF228C43-D8FB-4E0D-B9B1-4A30223B2CB0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F7B4771B-AE04-41F8-8441-EC7D184086A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87377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>
            <a:extLst>
              <a:ext uri="{FF2B5EF4-FFF2-40B4-BE49-F238E27FC236}">
                <a16:creationId xmlns:a16="http://schemas.microsoft.com/office/drawing/2014/main" id="{3162935B-11F2-41A8-A62F-A94B7B1B65B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367463" y="1825625"/>
            <a:ext cx="4986337" cy="435133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515012D3-C990-489F-8F93-AA4D8BF5D4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4142"/>
            <a:ext cx="4986337" cy="4351338"/>
          </a:xfrm>
        </p:spPr>
        <p:txBody>
          <a:bodyPr/>
          <a:lstStyle>
            <a:lvl1pPr marL="0" indent="0">
              <a:buNone/>
              <a:defRPr>
                <a:solidFill>
                  <a:schemeClr val="accent6">
                    <a:lumMod val="50000"/>
                  </a:schemeClr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defRPr>
            </a:lvl1pPr>
            <a:lvl2pPr marL="457200" indent="0">
              <a:buNone/>
              <a:defRPr>
                <a:solidFill>
                  <a:srgbClr val="00446A"/>
                </a:solidFill>
              </a:defRPr>
            </a:lvl2pPr>
            <a:lvl3pPr marL="914400" indent="0">
              <a:buNone/>
              <a:defRPr>
                <a:solidFill>
                  <a:srgbClr val="FFC000"/>
                </a:solidFill>
              </a:defRPr>
            </a:lvl3pPr>
            <a:lvl4pPr marL="1371600" indent="0">
              <a:buNone/>
              <a:defRPr>
                <a:solidFill>
                  <a:schemeClr val="bg2">
                    <a:lumMod val="50000"/>
                  </a:schemeClr>
                </a:solidFill>
              </a:defRPr>
            </a:lvl4pPr>
            <a:lvl5pPr marL="1828800" indent="0">
              <a:buNone/>
              <a:defRPr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3549AD43-7D51-4AD9-8E85-F1A3EBA0952D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r>
              <a:rPr lang="en-US" dirty="0"/>
              <a:t>NCTCOG Presentation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FF228C43-D8FB-4E0D-B9B1-4A30223B2CB0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F7B4771B-AE04-41F8-8441-EC7D184086A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BA039F2B-D1AE-242D-3A4E-66E9C1789F6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536575"/>
            <a:ext cx="10515600" cy="682625"/>
          </a:xfrm>
        </p:spPr>
        <p:txBody>
          <a:bodyPr/>
          <a:lstStyle>
            <a:lvl1pPr>
              <a:defRPr>
                <a:solidFill>
                  <a:srgbClr val="00446A"/>
                </a:solidFill>
                <a:latin typeface="+mj-lt"/>
              </a:defRPr>
            </a:lvl1pPr>
          </a:lstStyle>
          <a:p>
            <a:r>
              <a:rPr lang="en-US" dirty="0"/>
              <a:t>SLIDE TITLE</a:t>
            </a:r>
          </a:p>
        </p:txBody>
      </p:sp>
    </p:spTree>
    <p:extLst>
      <p:ext uri="{BB962C8B-B14F-4D97-AF65-F5344CB8AC3E}">
        <p14:creationId xmlns:p14="http://schemas.microsoft.com/office/powerpoint/2010/main" val="41597745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A close up of a logo&#10;&#10;Description automatically generated">
            <a:extLst>
              <a:ext uri="{FF2B5EF4-FFF2-40B4-BE49-F238E27FC236}">
                <a16:creationId xmlns:a16="http://schemas.microsoft.com/office/drawing/2014/main" id="{162B6EE7-E4BC-44C6-AF3E-723DC06DF25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 rot="10800000">
            <a:off x="8228612" y="-2"/>
            <a:ext cx="3963385" cy="6858002"/>
          </a:xfrm>
          <a:prstGeom prst="rect">
            <a:avLst/>
          </a:prstGeom>
        </p:spPr>
      </p:pic>
      <p:sp>
        <p:nvSpPr>
          <p:cNvPr id="13" name="Picture Placeholder 12">
            <a:extLst>
              <a:ext uri="{FF2B5EF4-FFF2-40B4-BE49-F238E27FC236}">
                <a16:creationId xmlns:a16="http://schemas.microsoft.com/office/drawing/2014/main" id="{3162935B-11F2-41A8-A62F-A94B7B1B65B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367463" y="1825625"/>
            <a:ext cx="4986337" cy="435133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515012D3-C990-489F-8F93-AA4D8BF5D4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4142"/>
            <a:ext cx="4986337" cy="4351338"/>
          </a:xfrm>
        </p:spPr>
        <p:txBody>
          <a:bodyPr/>
          <a:lstStyle>
            <a:lvl1pPr marL="0" indent="0">
              <a:buNone/>
              <a:defRPr>
                <a:solidFill>
                  <a:schemeClr val="accent6">
                    <a:lumMod val="50000"/>
                  </a:schemeClr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defRPr>
            </a:lvl1pPr>
            <a:lvl2pPr marL="457200" indent="0">
              <a:buNone/>
              <a:defRPr>
                <a:solidFill>
                  <a:srgbClr val="00446A"/>
                </a:solidFill>
              </a:defRPr>
            </a:lvl2pPr>
            <a:lvl3pPr marL="914400" indent="0">
              <a:buNone/>
              <a:defRPr>
                <a:solidFill>
                  <a:srgbClr val="FFC000"/>
                </a:solidFill>
              </a:defRPr>
            </a:lvl3pPr>
            <a:lvl4pPr marL="1371600" indent="0">
              <a:buNone/>
              <a:defRPr>
                <a:solidFill>
                  <a:schemeClr val="bg2">
                    <a:lumMod val="50000"/>
                  </a:schemeClr>
                </a:solidFill>
              </a:defRPr>
            </a:lvl4pPr>
            <a:lvl5pPr marL="1828800" indent="0">
              <a:buNone/>
              <a:defRPr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97A09955-3620-40DB-AB75-EAA686EC3DEF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r>
              <a:rPr lang="en-US" dirty="0"/>
              <a:t>NCTCOG Presentation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9DFA5AC-8E63-4BBF-BEE5-FF465C45079F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F7B4771B-AE04-41F8-8441-EC7D184086A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13ABA855-C4F3-C469-D86B-F8D40C8E0B6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536575"/>
            <a:ext cx="10515600" cy="682625"/>
          </a:xfrm>
        </p:spPr>
        <p:txBody>
          <a:bodyPr/>
          <a:lstStyle>
            <a:lvl1pPr>
              <a:defRPr>
                <a:solidFill>
                  <a:srgbClr val="00446A"/>
                </a:solidFill>
                <a:latin typeface="+mj-lt"/>
              </a:defRPr>
            </a:lvl1pPr>
          </a:lstStyle>
          <a:p>
            <a:r>
              <a:rPr lang="en-US" dirty="0"/>
              <a:t>SLIDE TITLE</a:t>
            </a:r>
          </a:p>
        </p:txBody>
      </p:sp>
    </p:spTree>
    <p:extLst>
      <p:ext uri="{BB962C8B-B14F-4D97-AF65-F5344CB8AC3E}">
        <p14:creationId xmlns:p14="http://schemas.microsoft.com/office/powerpoint/2010/main" val="22055449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4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9.xml"/><Relationship Id="rId7" Type="http://schemas.openxmlformats.org/officeDocument/2006/relationships/slideLayout" Target="../slideLayouts/slideLayout13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Relationship Id="rId6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7.xml"/><Relationship Id="rId5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0.xml"/><Relationship Id="rId9" Type="http://schemas.openxmlformats.org/officeDocument/2006/relationships/slideLayout" Target="../slideLayouts/slideLayout15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5.xml"/><Relationship Id="rId13" Type="http://schemas.openxmlformats.org/officeDocument/2006/relationships/image" Target="../media/image5.png"/><Relationship Id="rId3" Type="http://schemas.openxmlformats.org/officeDocument/2006/relationships/slideLayout" Target="../slideLayouts/slideLayout20.xml"/><Relationship Id="rId7" Type="http://schemas.openxmlformats.org/officeDocument/2006/relationships/slideLayout" Target="../slideLayouts/slideLayout24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19.xml"/><Relationship Id="rId1" Type="http://schemas.openxmlformats.org/officeDocument/2006/relationships/slideLayout" Target="../slideLayouts/slideLayout18.xml"/><Relationship Id="rId6" Type="http://schemas.openxmlformats.org/officeDocument/2006/relationships/slideLayout" Target="../slideLayouts/slideLayout23.xml"/><Relationship Id="rId11" Type="http://schemas.openxmlformats.org/officeDocument/2006/relationships/slideLayout" Target="../slideLayouts/slideLayout28.xml"/><Relationship Id="rId5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7.xml"/><Relationship Id="rId4" Type="http://schemas.openxmlformats.org/officeDocument/2006/relationships/slideLayout" Target="../slideLayouts/slideLayout21.xml"/><Relationship Id="rId9" Type="http://schemas.openxmlformats.org/officeDocument/2006/relationships/slideLayout" Target="../slideLayouts/slideLayout26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1.xml"/><Relationship Id="rId2" Type="http://schemas.openxmlformats.org/officeDocument/2006/relationships/slideLayout" Target="../slideLayouts/slideLayout30.xml"/><Relationship Id="rId1" Type="http://schemas.openxmlformats.org/officeDocument/2006/relationships/slideLayout" Target="../slideLayouts/slideLayout29.xml"/><Relationship Id="rId6" Type="http://schemas.openxmlformats.org/officeDocument/2006/relationships/image" Target="../media/image2.png"/><Relationship Id="rId5" Type="http://schemas.openxmlformats.org/officeDocument/2006/relationships/theme" Target="../theme/theme4.xml"/><Relationship Id="rId4" Type="http://schemas.openxmlformats.org/officeDocument/2006/relationships/slideLayout" Target="../slideLayouts/slideLayout3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654AA72-1627-45A6-BA7B-51E6AC5A6D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83D6E9D-1C74-4D9D-9958-B508797A00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8A6C03-02D7-4D84-A73E-63A1BAE46A2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38200" y="635634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>
                    <a:lumMod val="25000"/>
                  </a:schemeClr>
                </a:solidFill>
              </a:defRPr>
            </a:lvl1pPr>
          </a:lstStyle>
          <a:p>
            <a:r>
              <a:rPr lang="en-US" dirty="0"/>
              <a:t>NCTCOG Presentation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C3B0D9-3AE1-40D6-8BD7-D232A079609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>
                    <a:lumMod val="25000"/>
                  </a:schemeClr>
                </a:solidFill>
              </a:defRPr>
            </a:lvl1pPr>
          </a:lstStyle>
          <a:p>
            <a:fld id="{FAB3BCBC-A7A4-4843-91D8-C63809B9BE8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24837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bg2">
              <a:lumMod val="25000"/>
            </a:schemeClr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FF4BD55-4F06-4F8B-91F1-F728D5CAA9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379ECC3-D905-4E7E-BC7F-A4688426AFB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1A7538F-BC69-4D4F-AAC7-D2C59C2DB1D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595346" y="6356350"/>
            <a:ext cx="32488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6">
                    <a:lumMod val="50000"/>
                  </a:schemeClr>
                </a:solidFill>
              </a:defRPr>
            </a:lvl1pPr>
          </a:lstStyle>
          <a:p>
            <a:r>
              <a:rPr lang="en-US" dirty="0"/>
              <a:t>NCTCOG Presentation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C2C5A08-BBAF-4D7F-8335-0DE9A811912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6">
                    <a:lumMod val="50000"/>
                  </a:schemeClr>
                </a:solidFill>
              </a:defRPr>
            </a:lvl1pPr>
          </a:lstStyle>
          <a:p>
            <a:fld id="{F4F9FDCB-A96D-4EC8-BF0A-12F32D020CD9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36CF848F-3F19-4DE9-BB7F-4586D90395DA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72848" y="6252571"/>
            <a:ext cx="823067" cy="5726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95454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  <p:sldLayoutId id="2147483666" r:id="rId2"/>
    <p:sldLayoutId id="2147483657" r:id="rId3"/>
    <p:sldLayoutId id="2147483658" r:id="rId4"/>
    <p:sldLayoutId id="2147483659" r:id="rId5"/>
    <p:sldLayoutId id="2147483660" r:id="rId6"/>
    <p:sldLayoutId id="2147483661" r:id="rId7"/>
    <p:sldLayoutId id="2147483662" r:id="rId8"/>
    <p:sldLayoutId id="2147483665" r:id="rId9"/>
    <p:sldLayoutId id="2147483663" r:id="rId10"/>
    <p:sldLayoutId id="2147483664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accent6">
              <a:lumMod val="50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accent6">
              <a:lumMod val="50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accent6">
              <a:lumMod val="50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accent6">
              <a:lumMod val="50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accent6">
              <a:lumMod val="50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93F2578-8596-4E98-997C-B00B0719B8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C2F191B-A752-42E7-85F0-4E76AF983D5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1777356-7375-4C62-8610-549477EB349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593410" y="6356350"/>
            <a:ext cx="33595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r>
              <a:rPr lang="en-US" dirty="0"/>
              <a:t>NCTCOG Presentation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43CEAF0-4754-4BE3-A7BB-1072802F8D2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fld id="{F7B4771B-AE04-41F8-8441-EC7D184086A2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7" name="NCTCOG logo">
            <a:extLst>
              <a:ext uri="{FF2B5EF4-FFF2-40B4-BE49-F238E27FC236}">
                <a16:creationId xmlns:a16="http://schemas.microsoft.com/office/drawing/2014/main" id="{A6AA05DD-DA5E-471D-9E90-7CDE29EF41D5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70343" y="6252570"/>
            <a:ext cx="823067" cy="5726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01790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5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704" r:id="rId7"/>
    <p:sldLayoutId id="2147483682" r:id="rId8"/>
    <p:sldLayoutId id="2147483702" r:id="rId9"/>
    <p:sldLayoutId id="2147483703" r:id="rId10"/>
    <p:sldLayoutId id="2147483683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bg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bg2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bg2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2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bg2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bg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36F10A3-6473-4705-8DBA-8F4C045310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CB11065-33B5-49A4-BBB7-4A3577646B4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47F397-87C9-4AF0-B208-7C3318EA806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6">
                    <a:lumMod val="50000"/>
                  </a:schemeClr>
                </a:solidFill>
              </a:defRPr>
            </a:lvl1pPr>
          </a:lstStyle>
          <a:p>
            <a:fld id="{A2834D01-4278-40FD-B49E-8769533778B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AA2A174E-DB6A-9C56-F420-BEA957A7A5B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595346" y="6356350"/>
            <a:ext cx="32488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6">
                    <a:lumMod val="50000"/>
                  </a:schemeClr>
                </a:solidFill>
              </a:defRPr>
            </a:lvl1pPr>
          </a:lstStyle>
          <a:p>
            <a:r>
              <a:rPr lang="en-US" dirty="0"/>
              <a:t>NCTCOG Presentation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C5A4F06B-9203-D8D9-21DD-F44A82B7EC52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72848" y="6252571"/>
            <a:ext cx="823067" cy="5726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70976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4" r:id="rId1"/>
    <p:sldLayoutId id="2147483685" r:id="rId2"/>
    <p:sldLayoutId id="2147483686" r:id="rId3"/>
    <p:sldLayoutId id="2147483687" r:id="rId4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accent6">
              <a:lumMod val="50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accent6">
              <a:lumMod val="50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accent6">
              <a:lumMod val="50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accent6">
              <a:lumMod val="50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accent6">
              <a:lumMod val="50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hyperlink" Target="mailto:cgotti@nctcog.org" TargetMode="External"/><Relationship Id="rId3" Type="http://schemas.openxmlformats.org/officeDocument/2006/relationships/image" Target="../media/image9.svg"/><Relationship Id="rId7" Type="http://schemas.openxmlformats.org/officeDocument/2006/relationships/hyperlink" Target="mailto:bdell@nctcog.org" TargetMode="External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4.xml"/><Relationship Id="rId6" Type="http://schemas.openxmlformats.org/officeDocument/2006/relationships/hyperlink" Target="mailto:cderrick@nctcog.org" TargetMode="External"/><Relationship Id="rId5" Type="http://schemas.openxmlformats.org/officeDocument/2006/relationships/image" Target="../media/image11.svg"/><Relationship Id="rId4" Type="http://schemas.openxmlformats.org/officeDocument/2006/relationships/image" Target="../media/image10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picture containing drawing&#10;&#10;Description automatically generated">
            <a:extLst>
              <a:ext uri="{FF2B5EF4-FFF2-40B4-BE49-F238E27FC236}">
                <a16:creationId xmlns:a16="http://schemas.microsoft.com/office/drawing/2014/main" id="{8E556111-7A0D-4CE1-9B9E-5013F5DA9260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805713" y="1324599"/>
            <a:ext cx="1188648" cy="770420"/>
          </a:xfrm>
          <a:prstGeom prst="rect">
            <a:avLst/>
          </a:prstGeom>
        </p:spPr>
      </p:pic>
      <p:sp>
        <p:nvSpPr>
          <p:cNvPr id="8" name="Title 1">
            <a:extLst>
              <a:ext uri="{FF2B5EF4-FFF2-40B4-BE49-F238E27FC236}">
                <a16:creationId xmlns:a16="http://schemas.microsoft.com/office/drawing/2014/main" id="{9AEFA2EF-DFA3-7A85-0201-4F5C05388331}"/>
              </a:ext>
            </a:extLst>
          </p:cNvPr>
          <p:cNvSpPr txBox="1">
            <a:spLocks/>
          </p:cNvSpPr>
          <p:nvPr/>
        </p:nvSpPr>
        <p:spPr>
          <a:xfrm>
            <a:off x="3790950" y="2554806"/>
            <a:ext cx="8243289" cy="1586387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250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r>
              <a:rPr lang="en-US" sz="8000" dirty="0">
                <a:latin typeface="+mn-lt"/>
                <a:ea typeface="Open Sans" panose="020B0606030504020204" pitchFamily="34" charset="0"/>
                <a:cs typeface="Open Sans" panose="020B0606030504020204" pitchFamily="34" charset="0"/>
              </a:rPr>
              <a:t>NCTCOG PRESENTATION</a:t>
            </a:r>
          </a:p>
          <a:p>
            <a:pPr>
              <a:lnSpc>
                <a:spcPct val="100000"/>
              </a:lnSpc>
            </a:pPr>
            <a:r>
              <a:rPr lang="en-US" sz="16000" dirty="0">
                <a:solidFill>
                  <a:schemeClr val="accent1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FY2027-2029 MANAGEMENT, OPERATIONS, AND AIR QUALITY PROGRAM</a:t>
            </a:r>
          </a:p>
          <a:p>
            <a:pPr>
              <a:lnSpc>
                <a:spcPct val="150000"/>
              </a:lnSpc>
            </a:pPr>
            <a:r>
              <a:rPr lang="en-US" sz="6400" spc="300" dirty="0">
                <a:latin typeface="+mn-lt"/>
                <a:ea typeface="Open Sans" panose="020B0606030504020204" pitchFamily="34" charset="0"/>
                <a:cs typeface="Open Sans" panose="020B0606030504020204" pitchFamily="34" charset="0"/>
              </a:rPr>
              <a:t>Regional Transportation Council| December 11, 2025</a:t>
            </a:r>
            <a:endParaRPr lang="en-US" sz="12800" dirty="0">
              <a:solidFill>
                <a:schemeClr val="bg1"/>
              </a:solidFill>
              <a:latin typeface="+mn-lt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575557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893B0A5-BD5A-B70B-4704-59DF5BBA5F8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E31DACD-0520-659A-E642-3608745953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0613" y="20566"/>
            <a:ext cx="10515600" cy="1325563"/>
          </a:xfrm>
        </p:spPr>
        <p:txBody>
          <a:bodyPr/>
          <a:lstStyle/>
          <a:p>
            <a:r>
              <a:rPr lang="en-US" dirty="0"/>
              <a:t>CONTACT US</a:t>
            </a: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FF5C24C7-D038-CB87-BDBA-08549700A759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NCTCOG Presentation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F2F894D-3F7F-34BE-1873-4C7EA82534D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accent6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7B4771B-AE04-41F8-8441-EC7D184086A2}" type="slidenum">
              <a:rPr lang="en-US" smtClean="0"/>
              <a:pPr/>
              <a:t>10</a:t>
            </a:fld>
            <a:endParaRPr lang="en-US" dirty="0"/>
          </a:p>
        </p:txBody>
      </p:sp>
      <p:pic>
        <p:nvPicPr>
          <p:cNvPr id="24" name="Graphic 23" descr="User">
            <a:extLst>
              <a:ext uri="{FF2B5EF4-FFF2-40B4-BE49-F238E27FC236}">
                <a16:creationId xmlns:a16="http://schemas.microsoft.com/office/drawing/2014/main" id="{B8105D29-2A2C-DB0C-84CF-66EF12CAAD0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89709" y="1363796"/>
            <a:ext cx="914400" cy="914400"/>
          </a:xfrm>
          <a:prstGeom prst="rect">
            <a:avLst/>
          </a:prstGeom>
        </p:spPr>
      </p:pic>
      <p:pic>
        <p:nvPicPr>
          <p:cNvPr id="25" name="Graphic 24" descr="User">
            <a:extLst>
              <a:ext uri="{FF2B5EF4-FFF2-40B4-BE49-F238E27FC236}">
                <a16:creationId xmlns:a16="http://schemas.microsoft.com/office/drawing/2014/main" id="{23C0BE69-5336-41F9-46E1-2A71D91C11D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789709" y="2493981"/>
            <a:ext cx="914400" cy="914400"/>
          </a:xfrm>
          <a:prstGeom prst="rect">
            <a:avLst/>
          </a:prstGeom>
        </p:spPr>
      </p:pic>
      <p:sp>
        <p:nvSpPr>
          <p:cNvPr id="26" name="Content Placeholder 9">
            <a:extLst>
              <a:ext uri="{FF2B5EF4-FFF2-40B4-BE49-F238E27FC236}">
                <a16:creationId xmlns:a16="http://schemas.microsoft.com/office/drawing/2014/main" id="{04A826EB-EC93-6941-29DD-3D702B99EA94}"/>
              </a:ext>
            </a:extLst>
          </p:cNvPr>
          <p:cNvSpPr>
            <a:spLocks noGrp="1"/>
          </p:cNvSpPr>
          <p:nvPr/>
        </p:nvSpPr>
        <p:spPr>
          <a:xfrm>
            <a:off x="2529443" y="1254475"/>
            <a:ext cx="8399914" cy="113304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bg1">
                    <a:lumMod val="50000"/>
                  </a:schemeClr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bg1">
                    <a:lumMod val="50000"/>
                  </a:schemeClr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bg1">
                    <a:lumMod val="50000"/>
                  </a:schemeClr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bg1">
                    <a:lumMod val="50000"/>
                  </a:schemeClr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bg1">
                    <a:lumMod val="50000"/>
                  </a:schemeClr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>
              <a:buNone/>
              <a:defRPr/>
            </a:pPr>
            <a:r>
              <a:rPr lang="nn-NO" sz="2800" dirty="0">
                <a:solidFill>
                  <a:srgbClr val="00446A"/>
                </a:solidFill>
                <a:latin typeface="Lato"/>
              </a:rPr>
              <a:t>Cody Derrick, Senior Transportation Planner </a:t>
            </a:r>
          </a:p>
          <a:p>
            <a:pPr marL="0" lvl="0" indent="0">
              <a:buNone/>
              <a:defRPr/>
            </a:pPr>
            <a:r>
              <a:rPr lang="nn-NO" sz="2800" dirty="0">
                <a:solidFill>
                  <a:srgbClr val="FFFFFF">
                    <a:lumMod val="50000"/>
                  </a:srgbClr>
                </a:solidFill>
                <a:latin typeface="Lato"/>
                <a:hlinkClick r:id="rId6"/>
              </a:rPr>
              <a:t>cderrick@nctcog.org</a:t>
            </a:r>
            <a:r>
              <a:rPr lang="nn-NO" sz="2800" dirty="0">
                <a:solidFill>
                  <a:srgbClr val="FFFFFF">
                    <a:lumMod val="50000"/>
                  </a:srgbClr>
                </a:solidFill>
                <a:latin typeface="Lato"/>
              </a:rPr>
              <a:t> </a:t>
            </a:r>
            <a:r>
              <a:rPr lang="nn-NO" sz="2800" dirty="0">
                <a:solidFill>
                  <a:srgbClr val="00446A"/>
                </a:solidFill>
                <a:latin typeface="Lato"/>
              </a:rPr>
              <a:t>| 817-608-2391</a:t>
            </a:r>
            <a:endParaRPr lang="en-US" sz="2800" dirty="0">
              <a:solidFill>
                <a:srgbClr val="00446A"/>
              </a:solidFill>
              <a:latin typeface="Lato"/>
            </a:endParaRPr>
          </a:p>
        </p:txBody>
      </p:sp>
      <p:pic>
        <p:nvPicPr>
          <p:cNvPr id="27" name="Graphic 26" descr="User">
            <a:extLst>
              <a:ext uri="{FF2B5EF4-FFF2-40B4-BE49-F238E27FC236}">
                <a16:creationId xmlns:a16="http://schemas.microsoft.com/office/drawing/2014/main" id="{7E12C314-246F-AE0F-C6C8-18D6A6D3CF9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789709" y="3712206"/>
            <a:ext cx="914400" cy="914400"/>
          </a:xfrm>
          <a:prstGeom prst="rect">
            <a:avLst/>
          </a:prstGeom>
        </p:spPr>
      </p:pic>
      <p:sp>
        <p:nvSpPr>
          <p:cNvPr id="29" name="Content Placeholder 9">
            <a:extLst>
              <a:ext uri="{FF2B5EF4-FFF2-40B4-BE49-F238E27FC236}">
                <a16:creationId xmlns:a16="http://schemas.microsoft.com/office/drawing/2014/main" id="{C31D5711-52DA-233F-D3D8-21C68DB46728}"/>
              </a:ext>
            </a:extLst>
          </p:cNvPr>
          <p:cNvSpPr>
            <a:spLocks noGrp="1"/>
          </p:cNvSpPr>
          <p:nvPr/>
        </p:nvSpPr>
        <p:spPr>
          <a:xfrm>
            <a:off x="2529445" y="2387518"/>
            <a:ext cx="8399914" cy="113304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bg1">
                    <a:lumMod val="50000"/>
                  </a:schemeClr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bg1">
                    <a:lumMod val="50000"/>
                  </a:schemeClr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bg1">
                    <a:lumMod val="50000"/>
                  </a:schemeClr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bg1">
                    <a:lumMod val="50000"/>
                  </a:schemeClr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bg1">
                    <a:lumMod val="50000"/>
                  </a:schemeClr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nn-NO" sz="2800" b="0" i="0" u="none" strike="noStrike" kern="1200" cap="none" spc="0" normalizeH="0" baseline="0" noProof="0" dirty="0">
                <a:ln>
                  <a:noFill/>
                </a:ln>
                <a:solidFill>
                  <a:srgbClr val="00446A"/>
                </a:solidFill>
                <a:effectLst/>
                <a:uLnTx/>
                <a:uFillTx/>
                <a:latin typeface="Lato"/>
              </a:rPr>
              <a:t>Brian Dell, Program Manager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nn-NO" sz="2800" b="0" i="0" u="none" strike="noStrike" kern="1200" cap="none" spc="0" normalizeH="0" baseline="0" noProof="0" dirty="0">
                <a:ln>
                  <a:noFill/>
                </a:ln>
                <a:solidFill>
                  <a:srgbClr val="FFFFFF">
                    <a:lumMod val="50000"/>
                  </a:srgbClr>
                </a:solidFill>
                <a:effectLst/>
                <a:uLnTx/>
                <a:uFillTx/>
                <a:latin typeface="Lato"/>
                <a:hlinkClick r:id="rId7"/>
              </a:rPr>
              <a:t>bdell@nctcog.org</a:t>
            </a:r>
            <a:r>
              <a:rPr kumimoji="0" lang="nn-NO" sz="2800" b="0" i="0" u="none" strike="noStrike" kern="1200" cap="none" spc="0" normalizeH="0" baseline="0" noProof="0" dirty="0">
                <a:ln>
                  <a:noFill/>
                </a:ln>
                <a:solidFill>
                  <a:srgbClr val="FFFFFF">
                    <a:lumMod val="50000"/>
                  </a:srgbClr>
                </a:solidFill>
                <a:effectLst/>
                <a:uLnTx/>
                <a:uFillTx/>
                <a:latin typeface="Lato"/>
              </a:rPr>
              <a:t> </a:t>
            </a:r>
            <a:r>
              <a:rPr kumimoji="0" lang="nn-NO" sz="2800" b="0" i="0" u="none" strike="noStrike" kern="1200" cap="none" spc="0" normalizeH="0" baseline="0" noProof="0" dirty="0">
                <a:ln>
                  <a:noFill/>
                </a:ln>
                <a:solidFill>
                  <a:srgbClr val="00446A"/>
                </a:solidFill>
                <a:effectLst/>
                <a:uLnTx/>
                <a:uFillTx/>
                <a:latin typeface="Lato"/>
              </a:rPr>
              <a:t>| 817-704-5694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00446A"/>
              </a:solidFill>
              <a:effectLst/>
              <a:uLnTx/>
              <a:uFillTx/>
              <a:latin typeface="Lato"/>
            </a:endParaRPr>
          </a:p>
        </p:txBody>
      </p:sp>
      <p:sp>
        <p:nvSpPr>
          <p:cNvPr id="30" name="Content Placeholder 9">
            <a:extLst>
              <a:ext uri="{FF2B5EF4-FFF2-40B4-BE49-F238E27FC236}">
                <a16:creationId xmlns:a16="http://schemas.microsoft.com/office/drawing/2014/main" id="{E8A49865-C496-0DA9-42C8-B92A5E555EE9}"/>
              </a:ext>
            </a:extLst>
          </p:cNvPr>
          <p:cNvSpPr>
            <a:spLocks noGrp="1"/>
          </p:cNvSpPr>
          <p:nvPr/>
        </p:nvSpPr>
        <p:spPr>
          <a:xfrm>
            <a:off x="2529445" y="3602885"/>
            <a:ext cx="8399914" cy="113304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bg1">
                    <a:lumMod val="50000"/>
                  </a:schemeClr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bg1">
                    <a:lumMod val="50000"/>
                  </a:schemeClr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bg1">
                    <a:lumMod val="50000"/>
                  </a:schemeClr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bg1">
                    <a:lumMod val="50000"/>
                  </a:schemeClr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bg1">
                    <a:lumMod val="50000"/>
                  </a:schemeClr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00446A"/>
              </a:solidFill>
              <a:effectLst/>
              <a:uLnTx/>
              <a:uFillTx/>
              <a:latin typeface="Lat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2F58ECA-29B6-75B5-C84D-A62F423FE282}"/>
              </a:ext>
            </a:extLst>
          </p:cNvPr>
          <p:cNvSpPr txBox="1"/>
          <p:nvPr/>
        </p:nvSpPr>
        <p:spPr>
          <a:xfrm>
            <a:off x="2529444" y="3671321"/>
            <a:ext cx="8399913" cy="99617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nn-NO" sz="2800" b="0" i="0" u="none" strike="noStrike" kern="1200" cap="none" spc="0" normalizeH="0" baseline="0" noProof="0" dirty="0">
                <a:ln>
                  <a:noFill/>
                </a:ln>
                <a:solidFill>
                  <a:srgbClr val="00446A"/>
                </a:solidFill>
                <a:effectLst/>
                <a:uLnTx/>
                <a:uFillTx/>
                <a:latin typeface="Lato"/>
                <a:ea typeface="+mn-ea"/>
                <a:cs typeface="+mn-cs"/>
              </a:rPr>
              <a:t>Christie Gotti, Senior Program Manager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nn-NO" sz="2800" b="0" i="0" u="none" strike="noStrike" kern="1200" cap="none" spc="0" normalizeH="0" baseline="0" noProof="0" dirty="0">
                <a:ln>
                  <a:noFill/>
                </a:ln>
                <a:solidFill>
                  <a:srgbClr val="FFFFFF">
                    <a:lumMod val="50000"/>
                  </a:srgbClr>
                </a:solidFill>
                <a:effectLst/>
                <a:uLnTx/>
                <a:uFillTx/>
                <a:latin typeface="Lato"/>
                <a:ea typeface="+mn-ea"/>
                <a:cs typeface="+mn-cs"/>
                <a:hlinkClick r:id="rId8"/>
              </a:rPr>
              <a:t>cgotti@nctcog.org</a:t>
            </a:r>
            <a:r>
              <a:rPr kumimoji="0" lang="nn-NO" sz="2800" b="0" i="0" u="none" strike="noStrike" kern="1200" cap="none" spc="0" normalizeH="0" baseline="0" noProof="0" dirty="0">
                <a:ln>
                  <a:noFill/>
                </a:ln>
                <a:solidFill>
                  <a:srgbClr val="FFFFFF">
                    <a:lumMod val="50000"/>
                  </a:srgbClr>
                </a:solidFill>
                <a:effectLst/>
                <a:uLnTx/>
                <a:uFillTx/>
                <a:latin typeface="Lato"/>
                <a:ea typeface="+mn-ea"/>
                <a:cs typeface="+mn-cs"/>
              </a:rPr>
              <a:t> </a:t>
            </a:r>
            <a:r>
              <a:rPr kumimoji="0" lang="nn-NO" sz="2800" b="0" i="0" u="none" strike="noStrike" kern="1200" cap="none" spc="0" normalizeH="0" baseline="0" noProof="0" dirty="0">
                <a:ln>
                  <a:noFill/>
                </a:ln>
                <a:solidFill>
                  <a:srgbClr val="00446A"/>
                </a:solidFill>
                <a:effectLst/>
                <a:uLnTx/>
                <a:uFillTx/>
                <a:latin typeface="Lato"/>
                <a:ea typeface="+mn-ea"/>
                <a:cs typeface="+mn-cs"/>
              </a:rPr>
              <a:t>| 817-608-2338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00446A"/>
              </a:solidFill>
              <a:effectLst/>
              <a:uLnTx/>
              <a:uFillTx/>
              <a:latin typeface="Lato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883134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4765D3-E569-672B-BC8B-E3DE6E7C82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BACKGROUND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BE0D08D-E97F-41F2-E1C0-E3EADDE066A6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NCTCOG Presentation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8C9F105-20CA-4B15-7D05-5BF71F96290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7B4771B-AE04-41F8-8441-EC7D184086A2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E200AE8B-C235-3F27-2A26-2E1A2E12404D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698437" y="1363943"/>
            <a:ext cx="10515600" cy="4503738"/>
          </a:xfrm>
        </p:spPr>
        <p:txBody>
          <a:bodyPr>
            <a:normAutofit/>
          </a:bodyPr>
          <a:lstStyle/>
          <a:p>
            <a:pPr marL="457200" indent="-45720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dirty="0"/>
              <a:t>The Regional Transportation Council (RTC) typically considers extending existing and funding new Management and Operations projects/programs every three years.</a:t>
            </a:r>
          </a:p>
          <a:p>
            <a:pPr marL="914400" lvl="1" indent="-45720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dirty="0"/>
              <a:t>Includes many legacy projects that the RTC has funded for several years such as the Vanpool Program, Mobility Assistance Patrol, etc.</a:t>
            </a: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dirty="0"/>
              <a:t>The last full review occurred in 2022 and projects were funded through Fiscal Year (FY) 2026.</a:t>
            </a: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dirty="0"/>
              <a:t>Now, recommending funding for FY2027-2029 projects and programs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72100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D6EFD5D5-63EE-40AB-96B3-89207F3C93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0883" y="250992"/>
            <a:ext cx="10655363" cy="886459"/>
          </a:xfrm>
        </p:spPr>
        <p:txBody>
          <a:bodyPr>
            <a:normAutofit/>
          </a:bodyPr>
          <a:lstStyle/>
          <a:p>
            <a:r>
              <a:rPr lang="en-US" sz="4400" dirty="0"/>
              <a:t>PURPOSE OF THE PROGRAM</a:t>
            </a:r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F5AE55E2-8B59-465F-A8B4-985058B1C3DE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NCTCOG Presentation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CCCAA2FD-C961-48C3-9FF5-40FA497CC71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7B4771B-AE04-41F8-8441-EC7D184086A2}" type="slidenum">
              <a:rPr lang="en-US" smtClean="0"/>
              <a:t>3</a:t>
            </a:fld>
            <a:endParaRPr lang="en-US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B880DA03-7604-660D-C997-944D22F5F840}"/>
              </a:ext>
            </a:extLst>
          </p:cNvPr>
          <p:cNvSpPr txBox="1">
            <a:spLocks/>
          </p:cNvSpPr>
          <p:nvPr/>
        </p:nvSpPr>
        <p:spPr>
          <a:xfrm>
            <a:off x="610883" y="1601991"/>
            <a:ext cx="11282069" cy="4289818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accent6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accent6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accent6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accent6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accent6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ClrTx/>
            </a:pPr>
            <a:r>
              <a:rPr lang="en-US" sz="2400" dirty="0">
                <a:latin typeface="Lato" panose="020F0502020204030203" pitchFamily="34" charset="0"/>
                <a:cs typeface="Arial" panose="020B0604020202020204" pitchFamily="34" charset="0"/>
              </a:rPr>
              <a:t>Provides funding in addition to Transportation Planning Funds (TPF) to conduct operations, planning, and implementation activities </a:t>
            </a:r>
          </a:p>
          <a:p>
            <a:pPr lvl="1"/>
            <a:r>
              <a:rPr lang="en-US" sz="2000" dirty="0">
                <a:latin typeface="Lato" panose="020F0502020204030203" pitchFamily="34" charset="0"/>
                <a:cs typeface="Arial" panose="020B0604020202020204" pitchFamily="34" charset="0"/>
              </a:rPr>
              <a:t>Funds items ineligible for TPF</a:t>
            </a:r>
          </a:p>
          <a:p>
            <a:pPr>
              <a:buClrTx/>
            </a:pPr>
            <a:r>
              <a:rPr lang="en-US" sz="2400" dirty="0">
                <a:latin typeface="Lato" panose="020F0502020204030203" pitchFamily="34" charset="0"/>
                <a:cs typeface="Arial" panose="020B0604020202020204" pitchFamily="34" charset="0"/>
              </a:rPr>
              <a:t>Assigns resources for RTC priorities and air quality initiatives</a:t>
            </a:r>
          </a:p>
          <a:p>
            <a:pPr>
              <a:buClrTx/>
            </a:pPr>
            <a:r>
              <a:rPr lang="en-US" sz="2400" dirty="0">
                <a:latin typeface="Lato" panose="020F0502020204030203" pitchFamily="34" charset="0"/>
                <a:cs typeface="Arial" panose="020B0604020202020204" pitchFamily="34" charset="0"/>
              </a:rPr>
              <a:t>Ensures existing programs and projects can be continued without interruption in FY2027-2029</a:t>
            </a:r>
          </a:p>
          <a:p>
            <a:pPr>
              <a:buClrTx/>
            </a:pPr>
            <a:r>
              <a:rPr lang="en-US" sz="2400" dirty="0">
                <a:latin typeface="Lato" panose="020F0502020204030203" pitchFamily="34" charset="0"/>
                <a:cs typeface="Arial" panose="020B0604020202020204" pitchFamily="34" charset="0"/>
              </a:rPr>
              <a:t>Surface Transportation Block Grant (STBG), Congestion Mitigation and Air Quality Improvement Program (CMAQ), and regional funds will be proposed for the FY2027-2029 program</a:t>
            </a:r>
          </a:p>
          <a:p>
            <a:pPr>
              <a:buClrTx/>
            </a:pPr>
            <a:r>
              <a:rPr lang="en-US" sz="2400" dirty="0">
                <a:latin typeface="Lato" panose="020F0502020204030203" pitchFamily="34" charset="0"/>
                <a:cs typeface="Arial" panose="020B0604020202020204" pitchFamily="34" charset="0"/>
              </a:rPr>
              <a:t>Ensures CMAQ and STBG funding is obligated in a timely manner</a:t>
            </a:r>
            <a:endParaRPr lang="en-US" dirty="0"/>
          </a:p>
          <a:p>
            <a:pPr marL="227013" indent="-227013">
              <a:lnSpc>
                <a:spcPct val="120000"/>
              </a:lnSpc>
              <a:spcBef>
                <a:spcPts val="0"/>
              </a:spcBef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94674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FB15652-21C9-724B-405F-ABCDC763A8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69C8E763-E6C8-109D-C85E-F7E3B8D3EF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2131" y="338954"/>
            <a:ext cx="9255644" cy="886459"/>
          </a:xfrm>
        </p:spPr>
        <p:txBody>
          <a:bodyPr>
            <a:normAutofit/>
          </a:bodyPr>
          <a:lstStyle/>
          <a:p>
            <a:r>
              <a:rPr lang="en-US" sz="4400" b="1" dirty="0">
                <a:latin typeface="Raleway" pitchFamily="2" charset="0"/>
                <a:cs typeface="Arial" panose="020B0604020202020204" pitchFamily="34" charset="0"/>
              </a:rPr>
              <a:t>PROGRAM AND PROJECT TYPES</a:t>
            </a:r>
            <a:endParaRPr lang="en-US" sz="4400" dirty="0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BBC3866F-E3E8-C106-493F-2EA878E765C9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NCTCOG Presentation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E3BA95FE-D462-9804-BE1E-9AF2B73D01A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7B4771B-AE04-41F8-8441-EC7D184086A2}" type="slidenum">
              <a:rPr lang="en-US" smtClean="0"/>
              <a:t>4</a:t>
            </a:fld>
            <a:endParaRPr lang="en-US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A5FBED99-E059-EC2D-541A-6D7D4590F6A9}"/>
              </a:ext>
            </a:extLst>
          </p:cNvPr>
          <p:cNvSpPr txBox="1">
            <a:spLocks/>
          </p:cNvSpPr>
          <p:nvPr/>
        </p:nvSpPr>
        <p:spPr>
          <a:xfrm>
            <a:off x="620341" y="1490104"/>
            <a:ext cx="11282069" cy="4690964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accent6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accent6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accent6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accent6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accent6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286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Lato" panose="020F0502020204030203" pitchFamily="34" charset="0"/>
                <a:ea typeface="+mn-ea"/>
                <a:cs typeface="Arial" panose="020B0604020202020204" pitchFamily="34" charset="0"/>
              </a:rPr>
              <a:t>Management &amp; Operations (M&amp;O)</a:t>
            </a:r>
          </a:p>
          <a:p>
            <a:pPr marL="233362" marR="0" lvl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Lato" panose="020F0502020204030203" pitchFamily="34" charset="0"/>
                <a:ea typeface="+mn-ea"/>
                <a:cs typeface="Arial" panose="020B0604020202020204" pitchFamily="34" charset="0"/>
              </a:rPr>
              <a:t>(Mobility Assistance Patrol, Work Zone Data, etc.)</a:t>
            </a:r>
          </a:p>
          <a:p>
            <a:pPr marL="2286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Lato" panose="020F0502020204030203" pitchFamily="34" charset="0"/>
                <a:ea typeface="+mn-ea"/>
                <a:cs typeface="Arial" panose="020B0604020202020204" pitchFamily="34" charset="0"/>
              </a:rPr>
              <a:t>NCTCOG-Implemented</a:t>
            </a:r>
          </a:p>
          <a:p>
            <a:pPr marL="233362" marR="0" lvl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Lato" panose="020F0502020204030203" pitchFamily="34" charset="0"/>
                <a:ea typeface="+mn-ea"/>
                <a:cs typeface="Arial" panose="020B0604020202020204" pitchFamily="34" charset="0"/>
              </a:rPr>
              <a:t>(Project Tracking, Planning Efforts, Data Collection, etc.)</a:t>
            </a:r>
          </a:p>
          <a:p>
            <a:pPr marL="2286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Lato" panose="020F0502020204030203" pitchFamily="34" charset="0"/>
                <a:ea typeface="+mn-ea"/>
                <a:cs typeface="Arial" panose="020B0604020202020204" pitchFamily="34" charset="0"/>
              </a:rPr>
              <a:t>Regional/Air Quality Projects and Programs</a:t>
            </a:r>
          </a:p>
          <a:p>
            <a:pPr marL="233363" marR="0" lvl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Lato" panose="020F0502020204030203" pitchFamily="34" charset="0"/>
                <a:ea typeface="+mn-ea"/>
                <a:cs typeface="Arial" panose="020B0604020202020204" pitchFamily="34" charset="0"/>
              </a:rPr>
              <a:t>(Aviation, Employer Trip Reduction, Regional Traffic Signal Retiming, etc.)</a:t>
            </a:r>
            <a:endParaRPr lang="en-US" dirty="0"/>
          </a:p>
          <a:p>
            <a:pPr marL="227013" indent="-227013">
              <a:lnSpc>
                <a:spcPct val="120000"/>
              </a:lnSpc>
              <a:spcBef>
                <a:spcPts val="0"/>
              </a:spcBef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67149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1468D1A-92BD-D79A-2278-1E35D2C3FAC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31D7DC15-7952-A949-052A-EAE22CFD55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0611" y="319088"/>
            <a:ext cx="10655363" cy="886459"/>
          </a:xfrm>
        </p:spPr>
        <p:txBody>
          <a:bodyPr>
            <a:normAutofit fontScale="90000"/>
          </a:bodyPr>
          <a:lstStyle/>
          <a:p>
            <a:r>
              <a:rPr lang="en-US" b="1" dirty="0">
                <a:latin typeface="Raleway" pitchFamily="2" charset="0"/>
                <a:cs typeface="Arial" panose="020B0604020202020204" pitchFamily="34" charset="0"/>
              </a:rPr>
              <a:t>IMPORTANCE OF REGIONAL AIR </a:t>
            </a:r>
            <a:br>
              <a:rPr lang="en-US" b="1" dirty="0">
                <a:latin typeface="Raleway" pitchFamily="2" charset="0"/>
                <a:cs typeface="Arial" panose="020B0604020202020204" pitchFamily="34" charset="0"/>
              </a:rPr>
            </a:br>
            <a:r>
              <a:rPr lang="en-US" b="1" dirty="0">
                <a:latin typeface="Raleway" pitchFamily="2" charset="0"/>
                <a:cs typeface="Arial" panose="020B0604020202020204" pitchFamily="34" charset="0"/>
              </a:rPr>
              <a:t>QUALITY AND M&amp;O PROJECTS</a:t>
            </a:r>
            <a:endParaRPr lang="en-US" dirty="0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74A79E5B-969A-4299-7827-19C6D165BF7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NCTCOG Presentation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329ABE0A-DF1D-3F58-C192-1F1B9E18481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7B4771B-AE04-41F8-8441-EC7D184086A2}" type="slidenum">
              <a:rPr lang="en-US" smtClean="0"/>
              <a:t>5</a:t>
            </a:fld>
            <a:endParaRPr lang="en-US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679A9B25-0752-CD50-F58A-F3488A6618CF}"/>
              </a:ext>
            </a:extLst>
          </p:cNvPr>
          <p:cNvSpPr txBox="1">
            <a:spLocks/>
          </p:cNvSpPr>
          <p:nvPr/>
        </p:nvSpPr>
        <p:spPr>
          <a:xfrm>
            <a:off x="619934" y="1434357"/>
            <a:ext cx="5439249" cy="4921993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accent6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accent6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accent6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accent6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accent6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1800"/>
              </a:spcBef>
              <a:buClrTx/>
            </a:pPr>
            <a:r>
              <a:rPr lang="en-US" sz="2400" dirty="0">
                <a:latin typeface="Lato" panose="020F0502020204030203" pitchFamily="34" charset="0"/>
                <a:cs typeface="Arial" panose="020B0604020202020204" pitchFamily="34" charset="0"/>
              </a:rPr>
              <a:t>Air Quality Conformity test results must be below EPA’s Motor Vehicle Emission Budget (MVEB).</a:t>
            </a:r>
          </a:p>
          <a:p>
            <a:pPr>
              <a:spcBef>
                <a:spcPts val="1800"/>
              </a:spcBef>
              <a:buClrTx/>
            </a:pPr>
            <a:r>
              <a:rPr lang="en-US" sz="2400" dirty="0">
                <a:latin typeface="Lato" panose="020F0502020204030203" pitchFamily="34" charset="0"/>
                <a:cs typeface="Arial" panose="020B0604020202020204" pitchFamily="34" charset="0"/>
              </a:rPr>
              <a:t>Previous RTC air quality projects and programs have allowed region to stay below the budget.</a:t>
            </a:r>
          </a:p>
          <a:p>
            <a:pPr>
              <a:spcBef>
                <a:spcPts val="1800"/>
              </a:spcBef>
              <a:buClrTx/>
            </a:pPr>
            <a:r>
              <a:rPr lang="en-US" sz="2400" dirty="0">
                <a:latin typeface="Lato" panose="020F0502020204030203" pitchFamily="34" charset="0"/>
                <a:cs typeface="Arial" panose="020B0604020202020204" pitchFamily="34" charset="0"/>
              </a:rPr>
              <a:t>As we work towards long-range air quality targets, these programs can help tip the scales.</a:t>
            </a:r>
            <a:endParaRPr lang="en-US" dirty="0"/>
          </a:p>
          <a:p>
            <a:pPr marL="227013" indent="-227013">
              <a:lnSpc>
                <a:spcPct val="120000"/>
              </a:lnSpc>
              <a:spcBef>
                <a:spcPts val="0"/>
              </a:spcBef>
            </a:pPr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BEF75C9-4B48-8916-2B4C-EAEC3C65E74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76298" y="1434357"/>
            <a:ext cx="4877502" cy="34362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12075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61F9F60-16E5-A144-5263-FA232AC780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4B17FB9F-4304-C510-17B4-A82488D5FD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0611" y="319088"/>
            <a:ext cx="10655363" cy="886459"/>
          </a:xfrm>
        </p:spPr>
        <p:txBody>
          <a:bodyPr>
            <a:normAutofit fontScale="90000"/>
          </a:bodyPr>
          <a:lstStyle/>
          <a:p>
            <a:r>
              <a:rPr lang="en-US" dirty="0"/>
              <a:t>M&amp;O FUNDING SUMMARY FOR THREE </a:t>
            </a:r>
            <a:r>
              <a:rPr lang="en-US"/>
              <a:t>YEARS </a:t>
            </a:r>
            <a:br>
              <a:rPr lang="en-US"/>
            </a:br>
            <a:r>
              <a:rPr lang="en-US" sz="3600"/>
              <a:t>($ </a:t>
            </a:r>
            <a:r>
              <a:rPr lang="en-US" sz="3600" dirty="0"/>
              <a:t>IN MILLIONS)</a:t>
            </a:r>
            <a:endParaRPr lang="en-US" dirty="0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C3B21531-04E6-8F7D-4FEA-2D492B98EC3F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NCTCOG Presentation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EA7C9626-27DC-B465-81F5-344CE90914E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7B4771B-AE04-41F8-8441-EC7D184086A2}" type="slidenum">
              <a:rPr lang="en-US" smtClean="0"/>
              <a:t>6</a:t>
            </a:fld>
            <a:endParaRPr lang="en-US" dirty="0"/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E5BBFF8A-465D-B8BF-073D-FEB1DED971C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81583879"/>
              </p:ext>
            </p:extLst>
          </p:nvPr>
        </p:nvGraphicFramePr>
        <p:xfrm>
          <a:off x="1402702" y="1625600"/>
          <a:ext cx="9386596" cy="3794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81127">
                  <a:extLst>
                    <a:ext uri="{9D8B030D-6E8A-4147-A177-3AD203B41FA5}">
                      <a16:colId xmlns:a16="http://schemas.microsoft.com/office/drawing/2014/main" val="1236956640"/>
                    </a:ext>
                  </a:extLst>
                </a:gridCol>
                <a:gridCol w="4105469">
                  <a:extLst>
                    <a:ext uri="{9D8B030D-6E8A-4147-A177-3AD203B41FA5}">
                      <a16:colId xmlns:a16="http://schemas.microsoft.com/office/drawing/2014/main" val="180442279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Category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RTC Share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9673973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>
                          <a:latin typeface="Lato" panose="020F0502020204030203" pitchFamily="34" charset="0"/>
                          <a:cs typeface="Arial" panose="020B0604020202020204" pitchFamily="34" charset="0"/>
                        </a:rPr>
                        <a:t>Implementation/Operations Activities (e.g., Auto Occupancy, Special Events, Mobility Assistance Patrol)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$</a:t>
                      </a:r>
                      <a:r>
                        <a:rPr lang="en-US" dirty="0" err="1"/>
                        <a:t>44.60M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780308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>
                          <a:latin typeface="Lato" panose="020F0502020204030203" pitchFamily="34" charset="0"/>
                          <a:cs typeface="Arial" panose="020B0604020202020204" pitchFamily="34" charset="0"/>
                        </a:rPr>
                        <a:t>Air Quality Initiatives (e.g., Education, Regional Strategies, Signal Retiming)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$</a:t>
                      </a:r>
                      <a:r>
                        <a:rPr lang="en-US" dirty="0" err="1"/>
                        <a:t>18.57M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9219872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>
                          <a:latin typeface="Lato" panose="020F0502020204030203" pitchFamily="34" charset="0"/>
                          <a:cs typeface="Arial" panose="020B0604020202020204" pitchFamily="34" charset="0"/>
                        </a:rPr>
                        <a:t>Planning Activities, Data Collection, and Engineering Activities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$</a:t>
                      </a:r>
                      <a:r>
                        <a:rPr lang="en-US" dirty="0" err="1"/>
                        <a:t>15.77M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628621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>
                          <a:latin typeface="Lato" panose="020F0502020204030203" pitchFamily="34" charset="0"/>
                          <a:cs typeface="Arial" panose="020B0604020202020204" pitchFamily="34" charset="0"/>
                        </a:rPr>
                        <a:t>Travel Demand Management/Transit (e.g., Employee Trip Reduction and Vanpool Program)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$</a:t>
                      </a:r>
                      <a:r>
                        <a:rPr lang="en-US" dirty="0" err="1"/>
                        <a:t>5.96M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7170059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sz="2300" b="1" dirty="0">
                          <a:latin typeface="Lato" panose="020F0502020204030203" pitchFamily="34" charset="0"/>
                          <a:cs typeface="Arial" panose="020B0604020202020204" pitchFamily="34" charset="0"/>
                        </a:rPr>
                        <a:t> Total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300" b="1" dirty="0">
                          <a:solidFill>
                            <a:schemeClr val="tx1"/>
                          </a:solidFill>
                          <a:latin typeface="Lato" panose="020F0502020204030203" pitchFamily="34" charset="0"/>
                          <a:cs typeface="Arial" panose="020B0604020202020204" pitchFamily="34" charset="0"/>
                        </a:rPr>
                        <a:t>$</a:t>
                      </a:r>
                      <a:r>
                        <a:rPr lang="en-US" sz="2300" b="1" dirty="0" err="1">
                          <a:solidFill>
                            <a:schemeClr val="tx1"/>
                          </a:solidFill>
                          <a:latin typeface="Lato" panose="020F0502020204030203" pitchFamily="34" charset="0"/>
                          <a:cs typeface="Arial" panose="020B0604020202020204" pitchFamily="34" charset="0"/>
                        </a:rPr>
                        <a:t>84.90M</a:t>
                      </a:r>
                      <a:endParaRPr lang="en-US" sz="2300" b="1" dirty="0">
                        <a:solidFill>
                          <a:schemeClr val="tx1"/>
                        </a:solidFill>
                        <a:latin typeface="Lato" panose="020F0502020204030203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0541628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160391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61325C0-5212-FF4D-C43F-4281D55679D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AF0DF84B-FD44-0311-C52D-28ECA95982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0883" y="250992"/>
            <a:ext cx="10655363" cy="886459"/>
          </a:xfrm>
        </p:spPr>
        <p:txBody>
          <a:bodyPr>
            <a:normAutofit fontScale="90000"/>
          </a:bodyPr>
          <a:lstStyle/>
          <a:p>
            <a:r>
              <a:rPr kumimoji="0" lang="en-US" sz="4000" b="1" i="0" u="none" strike="noStrike" kern="1200" cap="all" spc="0" normalizeH="0" baseline="0" noProof="0" dirty="0">
                <a:ln>
                  <a:noFill/>
                </a:ln>
                <a:effectLst/>
                <a:uLnTx/>
                <a:uFillTx/>
                <a:latin typeface="Raleway" pitchFamily="2" charset="0"/>
                <a:ea typeface="+mj-ea"/>
                <a:cs typeface="Arial" panose="020B0604020202020204" pitchFamily="34" charset="0"/>
              </a:rPr>
              <a:t>Details on Proposed Funding (THREE YEARS)</a:t>
            </a:r>
            <a:endParaRPr lang="en-US" sz="4400" dirty="0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31E548A8-351B-8818-48C3-C631C12B45F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NCTCOG Presentation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A21627FF-E96D-D1B7-80F9-7D3B7F4465D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7B4771B-AE04-41F8-8441-EC7D184086A2}" type="slidenum">
              <a:rPr lang="en-US" smtClean="0"/>
              <a:t>7</a:t>
            </a:fld>
            <a:endParaRPr lang="en-US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78D1C76D-31C4-13F9-1CE1-8509850CE28C}"/>
              </a:ext>
            </a:extLst>
          </p:cNvPr>
          <p:cNvSpPr txBox="1">
            <a:spLocks/>
          </p:cNvSpPr>
          <p:nvPr/>
        </p:nvSpPr>
        <p:spPr>
          <a:xfrm>
            <a:off x="610883" y="1284090"/>
            <a:ext cx="11282069" cy="4967419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accent6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accent6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accent6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accent6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accent6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20000"/>
              </a:lnSpc>
              <a:spcBef>
                <a:spcPts val="0"/>
              </a:spcBef>
              <a:buClrTx/>
            </a:pPr>
            <a:r>
              <a:rPr lang="en-US" sz="2000" dirty="0">
                <a:latin typeface="Lato" panose="020F0502020204030203" pitchFamily="34" charset="0"/>
                <a:cs typeface="Arial" panose="020B0604020202020204" pitchFamily="34" charset="0"/>
              </a:rPr>
              <a:t>A portion of the requested funding is to be used by NCTCOG staff to implement regional projects and programs.</a:t>
            </a:r>
          </a:p>
          <a:p>
            <a:pPr>
              <a:lnSpc>
                <a:spcPct val="120000"/>
              </a:lnSpc>
              <a:spcBef>
                <a:spcPts val="0"/>
              </a:spcBef>
              <a:buClrTx/>
            </a:pPr>
            <a:r>
              <a:rPr lang="en-US" sz="2000" dirty="0">
                <a:latin typeface="Lato" panose="020F0502020204030203" pitchFamily="34" charset="0"/>
                <a:cs typeface="Arial" panose="020B0604020202020204" pitchFamily="34" charset="0"/>
              </a:rPr>
              <a:t>The balance will be passed through to other agencies in the region for pass-through</a:t>
            </a:r>
          </a:p>
          <a:p>
            <a:pPr lvl="1">
              <a:lnSpc>
                <a:spcPct val="120000"/>
              </a:lnSpc>
              <a:spcBef>
                <a:spcPts val="0"/>
              </a:spcBef>
            </a:pPr>
            <a:r>
              <a:rPr lang="en-US" sz="1800" dirty="0">
                <a:latin typeface="Lato" panose="020F0502020204030203" pitchFamily="34" charset="0"/>
                <a:cs typeface="Arial" panose="020B0604020202020204" pitchFamily="34" charset="0"/>
              </a:rPr>
              <a:t>Direct pass-through</a:t>
            </a:r>
          </a:p>
          <a:p>
            <a:pPr lvl="1">
              <a:lnSpc>
                <a:spcPct val="120000"/>
              </a:lnSpc>
              <a:spcBef>
                <a:spcPts val="0"/>
              </a:spcBef>
            </a:pPr>
            <a:r>
              <a:rPr lang="en-US" sz="1800" dirty="0">
                <a:latin typeface="Lato" panose="020F0502020204030203" pitchFamily="34" charset="0"/>
                <a:cs typeface="Arial" panose="020B0604020202020204" pitchFamily="34" charset="0"/>
              </a:rPr>
              <a:t>Indirect pass-through</a:t>
            </a:r>
          </a:p>
          <a:p>
            <a:pPr>
              <a:lnSpc>
                <a:spcPct val="120000"/>
              </a:lnSpc>
              <a:spcBef>
                <a:spcPts val="0"/>
              </a:spcBef>
              <a:buClr>
                <a:schemeClr val="tx1"/>
              </a:buClr>
            </a:pPr>
            <a:r>
              <a:rPr lang="en-US" sz="2000" dirty="0">
                <a:latin typeface="Lato" panose="020F0502020204030203" pitchFamily="34" charset="0"/>
                <a:cs typeface="Arial" panose="020B0604020202020204" pitchFamily="34" charset="0"/>
              </a:rPr>
              <a:t>~66% of funding will be pass-through to transportation entities</a:t>
            </a:r>
          </a:p>
          <a:p>
            <a:pPr marL="227013" indent="-227013">
              <a:lnSpc>
                <a:spcPct val="120000"/>
              </a:lnSpc>
              <a:spcBef>
                <a:spcPts val="0"/>
              </a:spcBef>
            </a:pPr>
            <a:endParaRPr lang="en-US" dirty="0"/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A13298AE-7F37-46D9-F271-81DA2BAD2C5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23834074"/>
              </p:ext>
            </p:extLst>
          </p:nvPr>
        </p:nvGraphicFramePr>
        <p:xfrm>
          <a:off x="1475941" y="3643402"/>
          <a:ext cx="8925245" cy="242761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44532">
                  <a:extLst>
                    <a:ext uri="{9D8B030D-6E8A-4147-A177-3AD203B41FA5}">
                      <a16:colId xmlns:a16="http://schemas.microsoft.com/office/drawing/2014/main" val="1513438512"/>
                    </a:ext>
                  </a:extLst>
                </a:gridCol>
                <a:gridCol w="2880713">
                  <a:extLst>
                    <a:ext uri="{9D8B030D-6E8A-4147-A177-3AD203B41FA5}">
                      <a16:colId xmlns:a16="http://schemas.microsoft.com/office/drawing/2014/main" val="455974185"/>
                    </a:ext>
                  </a:extLst>
                </a:gridCol>
              </a:tblGrid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Category of Expenditure</a:t>
                      </a:r>
                      <a:endParaRPr lang="en-US" sz="2000" dirty="0">
                        <a:latin typeface="Lato" panose="020F0502020204030203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M&amp;O Funding Amount</a:t>
                      </a:r>
                      <a:endParaRPr lang="en-US" sz="2000" dirty="0">
                        <a:latin typeface="Lato" panose="020F0502020204030203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96616132"/>
                  </a:ext>
                </a:extLst>
              </a:tr>
              <a:tr h="472022">
                <a:tc>
                  <a:txBody>
                    <a:bodyPr/>
                    <a:lstStyle/>
                    <a:p>
                      <a:r>
                        <a:rPr lang="en-US" sz="1800" dirty="0"/>
                        <a:t>NCTCOG-Implemented (staff time for three years)</a:t>
                      </a:r>
                      <a:endParaRPr lang="en-US" sz="1800" dirty="0">
                        <a:latin typeface="Lato" panose="020F0502020204030203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$</a:t>
                      </a:r>
                      <a:r>
                        <a:rPr lang="en-US" sz="1800"/>
                        <a:t>28.47M</a:t>
                      </a:r>
                      <a:endParaRPr lang="en-US" sz="1800" dirty="0">
                        <a:latin typeface="Lato" panose="020F0502020204030203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321164247"/>
                  </a:ext>
                </a:extLst>
              </a:tr>
              <a:tr h="401108">
                <a:tc>
                  <a:txBody>
                    <a:bodyPr/>
                    <a:lstStyle/>
                    <a:p>
                      <a:r>
                        <a:rPr lang="en-US" sz="1800" dirty="0"/>
                        <a:t>Pass-Through</a:t>
                      </a:r>
                      <a:endParaRPr lang="en-US" sz="1800" dirty="0">
                        <a:latin typeface="Lato" panose="020F0502020204030203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solidFill>
                            <a:schemeClr val="tx1"/>
                          </a:solidFill>
                        </a:rPr>
                        <a:t>$</a:t>
                      </a:r>
                      <a:r>
                        <a:rPr lang="en-US" sz="1800" dirty="0" err="1">
                          <a:solidFill>
                            <a:schemeClr val="tx1"/>
                          </a:solidFill>
                        </a:rPr>
                        <a:t>56.43M</a:t>
                      </a:r>
                      <a:r>
                        <a:rPr lang="en-US" sz="1800" dirty="0">
                          <a:solidFill>
                            <a:schemeClr val="tx1"/>
                          </a:solidFill>
                        </a:rPr>
                        <a:t> (66%)</a:t>
                      </a:r>
                      <a:endParaRPr lang="en-US" sz="1800" dirty="0">
                        <a:solidFill>
                          <a:schemeClr val="tx1"/>
                        </a:solidFill>
                        <a:latin typeface="Lato" panose="020F0502020204030203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882249355"/>
                  </a:ext>
                </a:extLst>
              </a:tr>
              <a:tr h="332666">
                <a:tc>
                  <a:txBody>
                    <a:bodyPr/>
                    <a:lstStyle/>
                    <a:p>
                      <a:pPr algn="r"/>
                      <a:r>
                        <a:rPr lang="en-US" sz="1800" b="1" dirty="0">
                          <a:latin typeface="Lato" panose="020F0502020204030203" pitchFamily="34" charset="0"/>
                          <a:cs typeface="Arial" panose="020B0604020202020204" pitchFamily="34" charset="0"/>
                        </a:rPr>
                        <a:t>Direct Pass-Through (e.g., Vanpool, Signal Retiming)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800" b="1" dirty="0">
                          <a:solidFill>
                            <a:schemeClr val="tx1"/>
                          </a:solidFill>
                          <a:latin typeface="Lato" panose="020F0502020204030203" pitchFamily="34" charset="0"/>
                          <a:cs typeface="Arial" panose="020B0604020202020204" pitchFamily="34" charset="0"/>
                        </a:rPr>
                        <a:t>$</a:t>
                      </a:r>
                      <a:r>
                        <a:rPr lang="en-US" sz="1800" b="1" dirty="0" err="1">
                          <a:solidFill>
                            <a:schemeClr val="tx1"/>
                          </a:solidFill>
                          <a:latin typeface="Lato" panose="020F0502020204030203" pitchFamily="34" charset="0"/>
                          <a:cs typeface="Arial" panose="020B0604020202020204" pitchFamily="34" charset="0"/>
                        </a:rPr>
                        <a:t>39.69M</a:t>
                      </a:r>
                      <a:endParaRPr lang="en-US" sz="1800" b="1" dirty="0">
                        <a:solidFill>
                          <a:schemeClr val="tx1"/>
                        </a:solidFill>
                        <a:latin typeface="Lato" panose="020F0502020204030203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69165911"/>
                  </a:ext>
                </a:extLst>
              </a:tr>
              <a:tr h="332666">
                <a:tc>
                  <a:txBody>
                    <a:bodyPr/>
                    <a:lstStyle/>
                    <a:p>
                      <a:pPr algn="r"/>
                      <a:r>
                        <a:rPr lang="en-US" sz="1800" b="1" dirty="0">
                          <a:latin typeface="Lato" panose="020F0502020204030203" pitchFamily="34" charset="0"/>
                          <a:cs typeface="Arial" panose="020B0604020202020204" pitchFamily="34" charset="0"/>
                        </a:rPr>
                        <a:t>Indirect Pass-Through (e.g., Travel Survey, </a:t>
                      </a:r>
                      <a:r>
                        <a:rPr lang="en-US" sz="1800" b="1" dirty="0" err="1">
                          <a:latin typeface="Lato" panose="020F0502020204030203" pitchFamily="34" charset="0"/>
                          <a:cs typeface="Arial" panose="020B0604020202020204" pitchFamily="34" charset="0"/>
                        </a:rPr>
                        <a:t>GoCarma</a:t>
                      </a:r>
                      <a:r>
                        <a:rPr lang="en-US" sz="1800" b="1" dirty="0">
                          <a:latin typeface="Lato" panose="020F0502020204030203" pitchFamily="34" charset="0"/>
                          <a:cs typeface="Arial" panose="020B0604020202020204" pitchFamily="34" charset="0"/>
                        </a:rPr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800" b="1" dirty="0">
                          <a:solidFill>
                            <a:schemeClr val="tx1"/>
                          </a:solidFill>
                          <a:latin typeface="Lato" panose="020F0502020204030203" pitchFamily="34" charset="0"/>
                          <a:cs typeface="Arial" panose="020B0604020202020204" pitchFamily="34" charset="0"/>
                        </a:rPr>
                        <a:t>$</a:t>
                      </a:r>
                      <a:r>
                        <a:rPr lang="en-US" sz="1800" b="1">
                          <a:solidFill>
                            <a:schemeClr val="tx1"/>
                          </a:solidFill>
                          <a:latin typeface="Lato" panose="020F0502020204030203" pitchFamily="34" charset="0"/>
                          <a:cs typeface="Arial" panose="020B0604020202020204" pitchFamily="34" charset="0"/>
                        </a:rPr>
                        <a:t>16.74M</a:t>
                      </a:r>
                      <a:endParaRPr lang="en-US" sz="1800" b="1" dirty="0">
                        <a:solidFill>
                          <a:schemeClr val="tx1"/>
                        </a:solidFill>
                        <a:latin typeface="Lato" panose="020F0502020204030203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85049126"/>
                  </a:ext>
                </a:extLst>
              </a:tr>
              <a:tr h="332666">
                <a:tc>
                  <a:txBody>
                    <a:bodyPr/>
                    <a:lstStyle/>
                    <a:p>
                      <a:pPr algn="r"/>
                      <a:r>
                        <a:rPr lang="en-US" sz="1800" b="1" dirty="0"/>
                        <a:t>Total</a:t>
                      </a:r>
                      <a:endParaRPr lang="en-US" sz="1800" b="1" dirty="0">
                        <a:latin typeface="Lato" panose="020F0502020204030203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chemeClr val="tx1"/>
                          </a:solidFill>
                        </a:rPr>
                        <a:t>$</a:t>
                      </a:r>
                      <a:r>
                        <a:rPr lang="en-US" sz="1800" b="1" dirty="0" err="1">
                          <a:solidFill>
                            <a:schemeClr val="tx1"/>
                          </a:solidFill>
                        </a:rPr>
                        <a:t>84.90M</a:t>
                      </a:r>
                      <a:endParaRPr lang="en-US" sz="1800" b="1" dirty="0">
                        <a:solidFill>
                          <a:schemeClr val="tx1"/>
                        </a:solidFill>
                        <a:latin typeface="Lato" panose="020F0502020204030203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151502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9795650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55BB8D-22CD-E127-FE8D-058B8B11D9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0613" y="30292"/>
            <a:ext cx="10515600" cy="1325563"/>
          </a:xfrm>
        </p:spPr>
        <p:txBody>
          <a:bodyPr/>
          <a:lstStyle/>
          <a:p>
            <a:r>
              <a:rPr lang="en-US" dirty="0"/>
              <a:t>TIMELINE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8C62EF4-DEC2-8444-B1E5-88D6C835BFD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NCTCOG Presentation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DC7B3CF-CC12-B54F-DD1B-01A7B3B3A2E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7B4771B-AE04-41F8-8441-EC7D184086A2}" type="slidenum">
              <a:rPr lang="en-US" smtClean="0"/>
              <a:pPr/>
              <a:t>8</a:t>
            </a:fld>
            <a:endParaRPr lang="en-US" dirty="0"/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7B91C761-EFF1-F159-C62B-669D6823BC4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14693034"/>
              </p:ext>
            </p:extLst>
          </p:nvPr>
        </p:nvGraphicFramePr>
        <p:xfrm>
          <a:off x="509451" y="2155144"/>
          <a:ext cx="11173097" cy="31610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385637">
                  <a:extLst>
                    <a:ext uri="{9D8B030D-6E8A-4147-A177-3AD203B41FA5}">
                      <a16:colId xmlns:a16="http://schemas.microsoft.com/office/drawing/2014/main" val="411697053"/>
                    </a:ext>
                  </a:extLst>
                </a:gridCol>
                <a:gridCol w="3787460">
                  <a:extLst>
                    <a:ext uri="{9D8B030D-6E8A-4147-A177-3AD203B41FA5}">
                      <a16:colId xmlns:a16="http://schemas.microsoft.com/office/drawing/2014/main" val="795007656"/>
                    </a:ext>
                  </a:extLst>
                </a:gridCol>
              </a:tblGrid>
              <a:tr h="707698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>
                          <a:solidFill>
                            <a:schemeClr val="bg1"/>
                          </a:solidFill>
                        </a:rPr>
                        <a:t>Meeting/Task</a:t>
                      </a:r>
                      <a:endParaRPr lang="en-US" sz="3200" dirty="0">
                        <a:solidFill>
                          <a:schemeClr val="bg1"/>
                        </a:solidFill>
                        <a:latin typeface="Lato" panose="020F0502020204030203" pitchFamily="34" charset="0"/>
                        <a:cs typeface="Arial" panose="020B0604020202020204" pitchFamily="34" charset="0"/>
                      </a:endParaRPr>
                    </a:p>
                  </a:txBody>
                  <a:tcPr marL="82236" marR="8223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>
                          <a:solidFill>
                            <a:schemeClr val="bg1"/>
                          </a:solidFill>
                        </a:rPr>
                        <a:t>Date</a:t>
                      </a:r>
                      <a:endParaRPr lang="en-US" sz="3200" dirty="0">
                        <a:solidFill>
                          <a:schemeClr val="bg1"/>
                        </a:solidFill>
                        <a:latin typeface="Lato" panose="020F0502020204030203" pitchFamily="34" charset="0"/>
                        <a:cs typeface="Arial" panose="020B0604020202020204" pitchFamily="34" charset="0"/>
                      </a:endParaRPr>
                    </a:p>
                  </a:txBody>
                  <a:tcPr marL="82236" marR="82236"/>
                </a:tc>
                <a:extLst>
                  <a:ext uri="{0D108BD9-81ED-4DB2-BD59-A6C34878D82A}">
                    <a16:rowId xmlns:a16="http://schemas.microsoft.com/office/drawing/2014/main" val="3720138451"/>
                  </a:ext>
                </a:extLst>
              </a:tr>
              <a:tr h="613338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/>
                        <a:t>RTC Information</a:t>
                      </a:r>
                      <a:endParaRPr lang="en-US" sz="2800" dirty="0">
                        <a:latin typeface="Lato" panose="020F0502020204030203" pitchFamily="34" charset="0"/>
                        <a:ea typeface="Tahom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marL="82236" marR="8223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0" dirty="0">
                          <a:solidFill>
                            <a:schemeClr val="tx1"/>
                          </a:solidFill>
                        </a:rPr>
                        <a:t>November 13, 2025</a:t>
                      </a:r>
                      <a:endParaRPr lang="en-US" sz="2800" b="0" dirty="0">
                        <a:solidFill>
                          <a:schemeClr val="tx1"/>
                        </a:solidFill>
                        <a:latin typeface="Lato" panose="020F0502020204030203" pitchFamily="34" charset="0"/>
                        <a:cs typeface="Arial" panose="020B0604020202020204" pitchFamily="34" charset="0"/>
                      </a:endParaRPr>
                    </a:p>
                  </a:txBody>
                  <a:tcPr marL="82236" marR="82236" anchor="ctr"/>
                </a:tc>
                <a:extLst>
                  <a:ext uri="{0D108BD9-81ED-4DB2-BD59-A6C34878D82A}">
                    <a16:rowId xmlns:a16="http://schemas.microsoft.com/office/drawing/2014/main" val="3453291026"/>
                  </a:ext>
                </a:extLst>
              </a:tr>
              <a:tr h="613338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/>
                        <a:t>Public Involvement</a:t>
                      </a:r>
                      <a:endParaRPr lang="en-US" sz="2800" dirty="0">
                        <a:latin typeface="Lato" panose="020F0502020204030203" pitchFamily="34" charset="0"/>
                        <a:ea typeface="Tahom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marL="82236" marR="8223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0" dirty="0">
                          <a:solidFill>
                            <a:schemeClr val="tx1"/>
                          </a:solidFill>
                        </a:rPr>
                        <a:t>November 2025</a:t>
                      </a:r>
                      <a:endParaRPr lang="en-US" sz="2800" b="0" dirty="0">
                        <a:solidFill>
                          <a:schemeClr val="tx1"/>
                        </a:solidFill>
                        <a:latin typeface="Lato" panose="020F0502020204030203" pitchFamily="34" charset="0"/>
                        <a:cs typeface="Arial" panose="020B0604020202020204" pitchFamily="34" charset="0"/>
                      </a:endParaRPr>
                    </a:p>
                  </a:txBody>
                  <a:tcPr marL="82236" marR="82236" anchor="ctr"/>
                </a:tc>
                <a:extLst>
                  <a:ext uri="{0D108BD9-81ED-4DB2-BD59-A6C34878D82A}">
                    <a16:rowId xmlns:a16="http://schemas.microsoft.com/office/drawing/2014/main" val="2664467518"/>
                  </a:ext>
                </a:extLst>
              </a:tr>
              <a:tr h="613338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b="0" dirty="0"/>
                        <a:t>STTC Action</a:t>
                      </a:r>
                      <a:endParaRPr lang="en-US" sz="2800" b="0" dirty="0">
                        <a:latin typeface="Lato" panose="020F0502020204030203" pitchFamily="34" charset="0"/>
                        <a:ea typeface="Tahom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marL="82236" marR="8223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0" dirty="0">
                          <a:solidFill>
                            <a:schemeClr val="tx1"/>
                          </a:solidFill>
                        </a:rPr>
                        <a:t>December 5, 2025</a:t>
                      </a:r>
                      <a:endParaRPr lang="en-US" sz="2800" b="0" dirty="0">
                        <a:solidFill>
                          <a:schemeClr val="tx1"/>
                        </a:solidFill>
                        <a:latin typeface="Lato" panose="020F0502020204030203" pitchFamily="34" charset="0"/>
                        <a:cs typeface="Arial" panose="020B0604020202020204" pitchFamily="34" charset="0"/>
                      </a:endParaRPr>
                    </a:p>
                  </a:txBody>
                  <a:tcPr marL="82236" marR="82236" anchor="ctr"/>
                </a:tc>
                <a:extLst>
                  <a:ext uri="{0D108BD9-81ED-4DB2-BD59-A6C34878D82A}">
                    <a16:rowId xmlns:a16="http://schemas.microsoft.com/office/drawing/2014/main" val="4040373268"/>
                  </a:ext>
                </a:extLst>
              </a:tr>
              <a:tr h="613338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b="1" dirty="0"/>
                        <a:t>RTC Action</a:t>
                      </a:r>
                      <a:endParaRPr lang="en-US" sz="2800" b="1" dirty="0">
                        <a:latin typeface="Lato" panose="020F0502020204030203" pitchFamily="34" charset="0"/>
                        <a:ea typeface="Tahom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marL="82236" marR="8223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>
                          <a:solidFill>
                            <a:schemeClr val="tx1"/>
                          </a:solidFill>
                        </a:rPr>
                        <a:t>December 11, 2025</a:t>
                      </a:r>
                      <a:endParaRPr lang="en-US" sz="2800" b="1" dirty="0">
                        <a:solidFill>
                          <a:schemeClr val="tx1"/>
                        </a:solidFill>
                        <a:latin typeface="Lato" panose="020F0502020204030203" pitchFamily="34" charset="0"/>
                        <a:cs typeface="Arial" panose="020B0604020202020204" pitchFamily="34" charset="0"/>
                      </a:endParaRPr>
                    </a:p>
                  </a:txBody>
                  <a:tcPr marL="82236" marR="82236" anchor="ctr"/>
                </a:tc>
                <a:extLst>
                  <a:ext uri="{0D108BD9-81ED-4DB2-BD59-A6C34878D82A}">
                    <a16:rowId xmlns:a16="http://schemas.microsoft.com/office/drawing/2014/main" val="126525487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7007493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E03EB6-B69A-5519-BDD0-77A033A59D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7752" y="383193"/>
            <a:ext cx="10515600" cy="1325563"/>
          </a:xfrm>
        </p:spPr>
        <p:txBody>
          <a:bodyPr>
            <a:noAutofit/>
          </a:bodyPr>
          <a:lstStyle/>
          <a:p>
            <a:r>
              <a:rPr lang="en-US" sz="3200" b="1" dirty="0"/>
              <a:t>REQUESTED ACTION – FUNDING FOR 2027-2029 MANAGEMENT, OPERATIONS, AND AIR QUALITY PROGRAM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A5D8765-5BE9-F138-D871-8007B25E58B6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NCTCOG Presentation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90D9C88-F800-92B7-0843-80E9BB4C591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7B4771B-AE04-41F8-8441-EC7D184086A2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F5CAEB4D-E326-20BD-8B0C-69A153E62B49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617752" y="1708756"/>
            <a:ext cx="10515600" cy="4422682"/>
          </a:xfrm>
        </p:spPr>
        <p:txBody>
          <a:bodyPr>
            <a:normAutofit/>
          </a:bodyPr>
          <a:lstStyle/>
          <a:p>
            <a:pPr marL="457200" indent="-457200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US" sz="2600" dirty="0" err="1"/>
              <a:t>RTC</a:t>
            </a:r>
            <a:r>
              <a:rPr lang="en-US" sz="2600" dirty="0"/>
              <a:t> approval of:</a:t>
            </a:r>
          </a:p>
          <a:p>
            <a:pPr marL="914400" lvl="1" indent="-457200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US" sz="2200" dirty="0"/>
              <a:t>Proposed projects and programs listed in Electronic Item 6.3</a:t>
            </a:r>
          </a:p>
          <a:p>
            <a:pPr marL="914400" lvl="1" indent="-457200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US" sz="2200" dirty="0"/>
              <a:t>Administratively amending the Transportation Improvement Program (TIP)/Statewide Transportation Improvement Program (STIP) and updating any administrative and/or planning documents as needed to incorporate these changes</a:t>
            </a:r>
          </a:p>
          <a:p>
            <a:pPr>
              <a:lnSpc>
                <a:spcPct val="110000"/>
              </a:lnSpc>
            </a:pPr>
            <a:endParaRPr lang="en-US" dirty="0"/>
          </a:p>
          <a:p>
            <a:pPr marL="457200" indent="-457200">
              <a:lnSpc>
                <a:spcPct val="110000"/>
              </a:lnSpc>
              <a:buFont typeface="Arial" panose="020B0604020202020204" pitchFamily="34" charset="0"/>
              <a:buChar char="•"/>
            </a:pPr>
            <a:endParaRPr lang="en-US" dirty="0"/>
          </a:p>
          <a:p>
            <a:pPr marL="457200" indent="-457200">
              <a:lnSpc>
                <a:spcPct val="110000"/>
              </a:lnSpc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B5E605D-CFE1-110B-0327-641B35988D52}"/>
              </a:ext>
            </a:extLst>
          </p:cNvPr>
          <p:cNvSpPr txBox="1"/>
          <p:nvPr/>
        </p:nvSpPr>
        <p:spPr>
          <a:xfrm>
            <a:off x="620341" y="5835902"/>
            <a:ext cx="61839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RTC</a:t>
            </a:r>
            <a:r>
              <a:rPr lang="en-US" dirty="0"/>
              <a:t> Action Item – </a:t>
            </a:r>
            <a:r>
              <a:rPr lang="en-US" dirty="0">
                <a:solidFill>
                  <a:srgbClr val="00446A"/>
                </a:solidFill>
              </a:rPr>
              <a:t>December 11, 2025</a:t>
            </a:r>
          </a:p>
        </p:txBody>
      </p:sp>
    </p:spTree>
    <p:extLst>
      <p:ext uri="{BB962C8B-B14F-4D97-AF65-F5344CB8AC3E}">
        <p14:creationId xmlns:p14="http://schemas.microsoft.com/office/powerpoint/2010/main" val="2384436322"/>
      </p:ext>
    </p:extLst>
  </p:cSld>
  <p:clrMapOvr>
    <a:masterClrMapping/>
  </p:clrMapOvr>
</p:sld>
</file>

<file path=ppt/theme/theme1.xml><?xml version="1.0" encoding="utf-8"?>
<a:theme xmlns:a="http://schemas.openxmlformats.org/drawingml/2006/main" name="Covers">
  <a:themeElements>
    <a:clrScheme name="NCTCOG">
      <a:dk1>
        <a:srgbClr val="00446A"/>
      </a:dk1>
      <a:lt1>
        <a:srgbClr val="FFFFFF"/>
      </a:lt1>
      <a:dk2>
        <a:srgbClr val="00446A"/>
      </a:dk2>
      <a:lt2>
        <a:srgbClr val="FFFFFF"/>
      </a:lt2>
      <a:accent1>
        <a:srgbClr val="ED7D31"/>
      </a:accent1>
      <a:accent2>
        <a:srgbClr val="CAA22C"/>
      </a:accent2>
      <a:accent3>
        <a:srgbClr val="A5A5A5"/>
      </a:accent3>
      <a:accent4>
        <a:srgbClr val="FFC000"/>
      </a:accent4>
      <a:accent5>
        <a:srgbClr val="5B9BD5"/>
      </a:accent5>
      <a:accent6>
        <a:srgbClr val="969696"/>
      </a:accent6>
      <a:hlink>
        <a:srgbClr val="8EAADB"/>
      </a:hlink>
      <a:folHlink>
        <a:srgbClr val="8EAADB"/>
      </a:folHlink>
    </a:clrScheme>
    <a:fontScheme name="Dept Template">
      <a:majorFont>
        <a:latin typeface="Lato Black"/>
        <a:ea typeface=""/>
        <a:cs typeface=""/>
      </a:majorFont>
      <a:minorFont>
        <a:latin typeface="Lat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NCTCOG_lighttheme" id="{8A178539-173F-44F4-A4CA-80D4380D4BC9}" vid="{F872CE78-3CC2-4678-AC14-1AFCCBAA39A1}"/>
    </a:ext>
  </a:extLst>
</a:theme>
</file>

<file path=ppt/theme/theme2.xml><?xml version="1.0" encoding="utf-8"?>
<a:theme xmlns:a="http://schemas.openxmlformats.org/drawingml/2006/main" name="White Background">
  <a:themeElements>
    <a:clrScheme name="NCTCOG">
      <a:dk1>
        <a:srgbClr val="00446A"/>
      </a:dk1>
      <a:lt1>
        <a:srgbClr val="FFFFFF"/>
      </a:lt1>
      <a:dk2>
        <a:srgbClr val="00446A"/>
      </a:dk2>
      <a:lt2>
        <a:srgbClr val="FFFFFF"/>
      </a:lt2>
      <a:accent1>
        <a:srgbClr val="ED7D31"/>
      </a:accent1>
      <a:accent2>
        <a:srgbClr val="CAA22C"/>
      </a:accent2>
      <a:accent3>
        <a:srgbClr val="A5A5A5"/>
      </a:accent3>
      <a:accent4>
        <a:srgbClr val="FFC000"/>
      </a:accent4>
      <a:accent5>
        <a:srgbClr val="5B9BD5"/>
      </a:accent5>
      <a:accent6>
        <a:srgbClr val="969696"/>
      </a:accent6>
      <a:hlink>
        <a:srgbClr val="8EAADB"/>
      </a:hlink>
      <a:folHlink>
        <a:srgbClr val="8EAADB"/>
      </a:folHlink>
    </a:clrScheme>
    <a:fontScheme name="Dept Template">
      <a:majorFont>
        <a:latin typeface="Lato Black"/>
        <a:ea typeface=""/>
        <a:cs typeface=""/>
      </a:majorFont>
      <a:minorFont>
        <a:latin typeface="Lat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NCTCOG_lighttheme" id="{8A178539-173F-44F4-A4CA-80D4380D4BC9}" vid="{81E44D0D-4589-4023-A325-76897C07BC22}"/>
    </a:ext>
  </a:extLst>
</a:theme>
</file>

<file path=ppt/theme/theme3.xml><?xml version="1.0" encoding="utf-8"?>
<a:theme xmlns:a="http://schemas.openxmlformats.org/drawingml/2006/main" name="Blue Background">
  <a:themeElements>
    <a:clrScheme name="Strat Comm">
      <a:dk1>
        <a:srgbClr val="00446A"/>
      </a:dk1>
      <a:lt1>
        <a:sysClr val="window" lastClr="FFFFFF"/>
      </a:lt1>
      <a:dk2>
        <a:srgbClr val="00446A"/>
      </a:dk2>
      <a:lt2>
        <a:srgbClr val="FFFFFF"/>
      </a:lt2>
      <a:accent1>
        <a:srgbClr val="F57E25"/>
      </a:accent1>
      <a:accent2>
        <a:srgbClr val="CAA22C"/>
      </a:accent2>
      <a:accent3>
        <a:srgbClr val="A5A5A5"/>
      </a:accent3>
      <a:accent4>
        <a:srgbClr val="00446A"/>
      </a:accent4>
      <a:accent5>
        <a:srgbClr val="FFFFFF"/>
      </a:accent5>
      <a:accent6>
        <a:srgbClr val="969696"/>
      </a:accent6>
      <a:hlink>
        <a:srgbClr val="8EAADB"/>
      </a:hlink>
      <a:folHlink>
        <a:srgbClr val="8EAADB"/>
      </a:folHlink>
    </a:clrScheme>
    <a:fontScheme name="Dept Template">
      <a:majorFont>
        <a:latin typeface="Lato Black"/>
        <a:ea typeface=""/>
        <a:cs typeface=""/>
      </a:majorFont>
      <a:minorFont>
        <a:latin typeface="Lat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NCTCOG_lighttheme" id="{8A178539-173F-44F4-A4CA-80D4380D4BC9}" vid="{43085265-A0DA-4278-AEBB-907195C9CE72}"/>
    </a:ext>
  </a:extLst>
</a:theme>
</file>

<file path=ppt/theme/theme4.xml><?xml version="1.0" encoding="utf-8"?>
<a:theme xmlns:a="http://schemas.openxmlformats.org/drawingml/2006/main" name="Miscellaneous">
  <a:themeElements>
    <a:clrScheme name="NCTCOG">
      <a:dk1>
        <a:srgbClr val="00446A"/>
      </a:dk1>
      <a:lt1>
        <a:srgbClr val="FFFFFF"/>
      </a:lt1>
      <a:dk2>
        <a:srgbClr val="00446A"/>
      </a:dk2>
      <a:lt2>
        <a:srgbClr val="FFFFFF"/>
      </a:lt2>
      <a:accent1>
        <a:srgbClr val="ED7D31"/>
      </a:accent1>
      <a:accent2>
        <a:srgbClr val="CAA22C"/>
      </a:accent2>
      <a:accent3>
        <a:srgbClr val="A5A5A5"/>
      </a:accent3>
      <a:accent4>
        <a:srgbClr val="FFC000"/>
      </a:accent4>
      <a:accent5>
        <a:srgbClr val="5B9BD5"/>
      </a:accent5>
      <a:accent6>
        <a:srgbClr val="969696"/>
      </a:accent6>
      <a:hlink>
        <a:srgbClr val="8EAADB"/>
      </a:hlink>
      <a:folHlink>
        <a:srgbClr val="8EAADB"/>
      </a:folHlink>
    </a:clrScheme>
    <a:fontScheme name="Dept Template">
      <a:majorFont>
        <a:latin typeface="Lato Black"/>
        <a:ea typeface=""/>
        <a:cs typeface=""/>
      </a:majorFont>
      <a:minorFont>
        <a:latin typeface="Lat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NCTCOG_lighttheme" id="{8A178539-173F-44F4-A4CA-80D4380D4BC9}" vid="{B3AFE9B4-9986-4798-8199-47A5CB5BB76B}"/>
    </a:ext>
  </a:ext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Metadata/LabelInfo.xml><?xml version="1.0" encoding="utf-8"?>
<clbl:labelList xmlns:clbl="http://schemas.microsoft.com/office/2020/mipLabelMetadata">
  <clbl:label id="{a061e953-577f-44bc-90d4-dd6552c79708}" enabled="1" method="Privileged" siteId="{2f5e7ebc-22b0-4fbe-934c-aabddb4e29b1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NCTCOG_lighttheme</Template>
  <TotalTime>9515</TotalTime>
  <Words>662</Words>
  <Application>Microsoft Office PowerPoint</Application>
  <PresentationFormat>Widescreen</PresentationFormat>
  <Paragraphs>99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10</vt:i4>
      </vt:variant>
    </vt:vector>
  </HeadingPairs>
  <TitlesOfParts>
    <vt:vector size="22" baseType="lpstr">
      <vt:lpstr>Calibri</vt:lpstr>
      <vt:lpstr>Open Sans</vt:lpstr>
      <vt:lpstr>Arial</vt:lpstr>
      <vt:lpstr>Lato</vt:lpstr>
      <vt:lpstr>Raleway</vt:lpstr>
      <vt:lpstr>Lato Black</vt:lpstr>
      <vt:lpstr>Aptos</vt:lpstr>
      <vt:lpstr>Lato Bold</vt:lpstr>
      <vt:lpstr>Covers</vt:lpstr>
      <vt:lpstr>White Background</vt:lpstr>
      <vt:lpstr>Blue Background</vt:lpstr>
      <vt:lpstr>Miscellaneous</vt:lpstr>
      <vt:lpstr>PowerPoint Presentation</vt:lpstr>
      <vt:lpstr>BACKGROUND</vt:lpstr>
      <vt:lpstr>PURPOSE OF THE PROGRAM</vt:lpstr>
      <vt:lpstr>PROGRAM AND PROJECT TYPES</vt:lpstr>
      <vt:lpstr>IMPORTANCE OF REGIONAL AIR  QUALITY AND M&amp;O PROJECTS</vt:lpstr>
      <vt:lpstr>M&amp;O FUNDING SUMMARY FOR THREE YEARS  ($ IN MILLIONS)</vt:lpstr>
      <vt:lpstr>Details on Proposed Funding (THREE YEARS)</vt:lpstr>
      <vt:lpstr>TIMELINE</vt:lpstr>
      <vt:lpstr>REQUESTED ACTION – FUNDING FOR 2027-2029 MANAGEMENT, OPERATIONS, AND AIR QUALITY PROGRAM</vt:lpstr>
      <vt:lpstr>CONTACT US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Dylan Niles</dc:creator>
  <cp:lastModifiedBy>Cody Derrick</cp:lastModifiedBy>
  <cp:revision>111</cp:revision>
  <cp:lastPrinted>2025-12-01T23:22:18Z</cp:lastPrinted>
  <dcterms:created xsi:type="dcterms:W3CDTF">2025-01-15T17:49:23Z</dcterms:created>
  <dcterms:modified xsi:type="dcterms:W3CDTF">2025-12-03T19:42:45Z</dcterms:modified>
</cp:coreProperties>
</file>