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0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1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2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3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4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5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6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7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8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1" r:id="rId1"/>
    <p:sldMasterId id="2147483898" r:id="rId2"/>
    <p:sldMasterId id="2147483914" r:id="rId3"/>
    <p:sldMasterId id="2147483924" r:id="rId4"/>
    <p:sldMasterId id="2147483953" r:id="rId5"/>
    <p:sldMasterId id="2147483965" r:id="rId6"/>
    <p:sldMasterId id="2147483978" r:id="rId7"/>
    <p:sldMasterId id="2147483983" r:id="rId8"/>
    <p:sldMasterId id="2147483995" r:id="rId9"/>
    <p:sldMasterId id="2147484006" r:id="rId10"/>
    <p:sldMasterId id="2147484011" r:id="rId11"/>
    <p:sldMasterId id="2147484017" r:id="rId12"/>
    <p:sldMasterId id="2147484035" r:id="rId13"/>
    <p:sldMasterId id="2147484040" r:id="rId14"/>
    <p:sldMasterId id="2147484046" r:id="rId15"/>
    <p:sldMasterId id="2147484141" r:id="rId16"/>
    <p:sldMasterId id="2147484155" r:id="rId17"/>
    <p:sldMasterId id="2147484167" r:id="rId18"/>
    <p:sldMasterId id="2147484179" r:id="rId19"/>
  </p:sldMasterIdLst>
  <p:notesMasterIdLst>
    <p:notesMasterId r:id="rId33"/>
  </p:notesMasterIdLst>
  <p:handoutMasterIdLst>
    <p:handoutMasterId r:id="rId34"/>
  </p:handoutMasterIdLst>
  <p:sldIdLst>
    <p:sldId id="256" r:id="rId20"/>
    <p:sldId id="1926" r:id="rId21"/>
    <p:sldId id="1950" r:id="rId22"/>
    <p:sldId id="1953" r:id="rId23"/>
    <p:sldId id="1709" r:id="rId24"/>
    <p:sldId id="1710" r:id="rId25"/>
    <p:sldId id="1955" r:id="rId26"/>
    <p:sldId id="1957" r:id="rId27"/>
    <p:sldId id="1956" r:id="rId28"/>
    <p:sldId id="1638" r:id="rId29"/>
    <p:sldId id="303" r:id="rId30"/>
    <p:sldId id="1892" r:id="rId31"/>
    <p:sldId id="283" r:id="rId3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1D11B18-3EF3-597A-DD29-BF33124A39A9}" name="Cassidy Campbell" initials="CC" userId="S::CCampbell@nctcog.org::ba7d3002-9374-41bc-8690-c1d831aee5ab" providerId="AD"/>
  <p188:author id="{5C32CEBC-C0B7-43EE-431E-211D3A6FB273}" name="Jenny Narvaez" initials="JN" userId="S::JNarvaez@nctcog.org::de4565bb-81aa-4eab-8fc3-c2cca1e54dd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Breanne Johnson" initials="BJ" lastIdx="4" clrIdx="6">
    <p:extLst>
      <p:ext uri="{19B8F6BF-5375-455C-9EA6-DF929625EA0E}">
        <p15:presenceInfo xmlns:p15="http://schemas.microsoft.com/office/powerpoint/2012/main" userId="S::bjohnson@nctcog.org::dc270203-6c02-4a59-abf9-52048b1212c2" providerId="AD"/>
      </p:ext>
    </p:extLst>
  </p:cmAuthor>
  <p:cmAuthor id="1" name="Hannah Allen" initials="HA" lastIdx="2" clrIdx="0">
    <p:extLst>
      <p:ext uri="{19B8F6BF-5375-455C-9EA6-DF929625EA0E}">
        <p15:presenceInfo xmlns:p15="http://schemas.microsoft.com/office/powerpoint/2012/main" userId="S-1-5-21-2015567608-1236798086-1458450816-47102" providerId="AD"/>
      </p:ext>
    </p:extLst>
  </p:cmAuthor>
  <p:cmAuthor id="8" name="Bethany Ross" initials="BR" lastIdx="3" clrIdx="7">
    <p:extLst>
      <p:ext uri="{19B8F6BF-5375-455C-9EA6-DF929625EA0E}">
        <p15:presenceInfo xmlns:p15="http://schemas.microsoft.com/office/powerpoint/2012/main" userId="S::bross@nctcog.org::81b80d3b-ec84-45cf-b762-0a9e27d58897" providerId="AD"/>
      </p:ext>
    </p:extLst>
  </p:cmAuthor>
  <p:cmAuthor id="2" name="Hannah Allen" initials="HA [2]" lastIdx="1" clrIdx="1">
    <p:extLst>
      <p:ext uri="{19B8F6BF-5375-455C-9EA6-DF929625EA0E}">
        <p15:presenceInfo xmlns:p15="http://schemas.microsoft.com/office/powerpoint/2012/main" userId="S::hallen@nctcog.dst.tx.us::f2e3e12a-79d9-4762-8cee-97458f449ae1" providerId="AD"/>
      </p:ext>
    </p:extLst>
  </p:cmAuthor>
  <p:cmAuthor id="9" name="Brian Salvesen" initials="BS" lastIdx="6" clrIdx="8">
    <p:extLst>
      <p:ext uri="{19B8F6BF-5375-455C-9EA6-DF929625EA0E}">
        <p15:presenceInfo xmlns:p15="http://schemas.microsoft.com/office/powerpoint/2012/main" userId="S::BSalvesen@nctcog.org::ca994350-94a5-431f-92cb-a9374d823cd2" providerId="AD"/>
      </p:ext>
    </p:extLst>
  </p:cmAuthor>
  <p:cmAuthor id="3" name="Hannah Allen" initials="HA [3]" lastIdx="14" clrIdx="2">
    <p:extLst>
      <p:ext uri="{19B8F6BF-5375-455C-9EA6-DF929625EA0E}">
        <p15:presenceInfo xmlns:p15="http://schemas.microsoft.com/office/powerpoint/2012/main" userId="S::HAllen@nctcog.org::f2e3e12a-79d9-4762-8cee-97458f449ae1" providerId="AD"/>
      </p:ext>
    </p:extLst>
  </p:cmAuthor>
  <p:cmAuthor id="4" name="Tamara Cook" initials="TC" lastIdx="43" clrIdx="3">
    <p:extLst>
      <p:ext uri="{19B8F6BF-5375-455C-9EA6-DF929625EA0E}">
        <p15:presenceInfo xmlns:p15="http://schemas.microsoft.com/office/powerpoint/2012/main" userId="S::TCook@nctcog.org::0efa10c6-d4fb-4436-ac42-f2d73f1a8637" providerId="AD"/>
      </p:ext>
    </p:extLst>
  </p:cmAuthor>
  <p:cmAuthor id="5" name="Cassidy Campbell" initials="CC" lastIdx="6" clrIdx="4">
    <p:extLst>
      <p:ext uri="{19B8F6BF-5375-455C-9EA6-DF929625EA0E}">
        <p15:presenceInfo xmlns:p15="http://schemas.microsoft.com/office/powerpoint/2012/main" userId="S::ccampbell@nctcog.dst.tx.us::ba7d3002-9374-41bc-8690-c1d831aee5ab" providerId="AD"/>
      </p:ext>
    </p:extLst>
  </p:cmAuthor>
  <p:cmAuthor id="6" name="Cassidy Campbell" initials="CC [2]" lastIdx="2" clrIdx="5">
    <p:extLst>
      <p:ext uri="{19B8F6BF-5375-455C-9EA6-DF929625EA0E}">
        <p15:presenceInfo xmlns:p15="http://schemas.microsoft.com/office/powerpoint/2012/main" userId="S::CCampbell@nctcog.org::ba7d3002-9374-41bc-8690-c1d831aee5a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3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6196" autoAdjust="0"/>
  </p:normalViewPr>
  <p:slideViewPr>
    <p:cSldViewPr snapToGrid="0">
      <p:cViewPr varScale="1">
        <p:scale>
          <a:sx n="68" d="100"/>
          <a:sy n="68" d="100"/>
        </p:scale>
        <p:origin x="828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2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48686C4-4D6D-489B-8A89-EB778246A09B}" type="datetimeFigureOut">
              <a:rPr lang="en-US" smtClean="0"/>
              <a:pPr/>
              <a:t>4/27/2022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8F12887-4036-4A68-A448-1F109B419B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4087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BA8C1-C072-4F3F-943B-52471EED6349}" type="datetimeFigureOut">
              <a:rPr lang="en-US" smtClean="0"/>
              <a:pPr/>
              <a:t>4/27/2022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B5202-42E7-4A62-8147-AC7C20D2AE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9397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30A83-7C1A-4A6C-966B-E55EBBA039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3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30A83-7C1A-4A6C-966B-E55EBBA039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28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5B5202-42E7-4A62-8147-AC7C20D2AE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5.emf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7.png"/><Relationship Id="rId4" Type="http://schemas.openxmlformats.org/officeDocument/2006/relationships/image" Target="../media/image5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4" y="2514601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4" y="4777381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1D188-A497-46A1-B573-7E7EE003B9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7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1C355-2467-4211-BD86-FC325309497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7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3BF91-970F-AC41-BE01-A7CC7EDEC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3F7D6C-6AED-A44F-9CB2-46B4A8AC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 Pro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2B052-4FB6-F647-8DE3-875E4BA9A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 Pro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CB100-5D48-5242-ACCF-08ABB90B0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 Pro" panose="020B0502020202020204" pitchFamily="34" charset="0"/>
              </a:defRPr>
            </a:lvl1pPr>
          </a:lstStyle>
          <a:p>
            <a:fld id="{8DD3D76D-D58D-0548-9405-FC7D8C09D4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A09A3-CB96-3E4F-A976-597DF89F6E03}"/>
              </a:ext>
            </a:extLst>
          </p:cNvPr>
          <p:cNvSpPr txBox="1">
            <a:spLocks/>
          </p:cNvSpPr>
          <p:nvPr userDrawn="1"/>
        </p:nvSpPr>
        <p:spPr>
          <a:xfrm>
            <a:off x="11319320" y="6239571"/>
            <a:ext cx="436600" cy="36512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971" b="0" i="0" kern="120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fld id="{679751D3-02F5-2B45-A12D-F3831CAE6381}" type="slidenum">
              <a:rPr lang="en-US" sz="795" smtClean="0"/>
              <a:pPr/>
              <a:t>‹#›</a:t>
            </a:fld>
            <a:endParaRPr lang="en-US" sz="795" dirty="0"/>
          </a:p>
        </p:txBody>
      </p:sp>
    </p:spTree>
    <p:extLst>
      <p:ext uri="{BB962C8B-B14F-4D97-AF65-F5344CB8AC3E}">
        <p14:creationId xmlns:p14="http://schemas.microsoft.com/office/powerpoint/2010/main" val="34230105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9E840-7BF5-9E4A-BD57-4C7A17881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994F15-35E0-A747-BAF4-B9CFF4EB8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F757607-41A2-5541-BD13-320A504D6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9320" y="6239571"/>
            <a:ext cx="436600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971" b="0" i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 </a:t>
            </a:r>
            <a:fld id="{679751D3-02F5-2B45-A12D-F3831CAE6381}" type="slidenum">
              <a:rPr lang="en-US" sz="795" smtClean="0"/>
              <a:pPr/>
              <a:t>‹#›</a:t>
            </a:fld>
            <a:endParaRPr lang="en-US" sz="795" dirty="0"/>
          </a:p>
        </p:txBody>
      </p:sp>
    </p:spTree>
    <p:extLst>
      <p:ext uri="{BB962C8B-B14F-4D97-AF65-F5344CB8AC3E}">
        <p14:creationId xmlns:p14="http://schemas.microsoft.com/office/powerpoint/2010/main" val="28955853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-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538790" y="369799"/>
            <a:ext cx="7000353" cy="5802407"/>
          </a:xfrm>
          <a:prstGeom prst="rect">
            <a:avLst/>
          </a:prstGeom>
        </p:spPr>
        <p:txBody>
          <a:bodyPr vert="horz" lIns="0" tIns="0" rIns="0"/>
          <a:lstStyle>
            <a:lvl1pPr marL="0" indent="0">
              <a:spcAft>
                <a:spcPts val="529"/>
              </a:spcAft>
              <a:buNone/>
              <a:defRPr lang="en-US" sz="3529" b="0" i="0" kern="1200" cap="none" spc="0" baseline="0" dirty="0">
                <a:solidFill>
                  <a:srgbClr val="2F6F7A"/>
                </a:solidFill>
                <a:latin typeface="Calibri" panose="020F0502020204030204" pitchFamily="34" charset="0"/>
                <a:ea typeface="Helvetica Neue Medium" charset="0"/>
                <a:cs typeface="Calibri" panose="020F0502020204030204" pitchFamily="34" charset="0"/>
              </a:defRPr>
            </a:lvl1pPr>
            <a:lvl2pPr marL="0" indent="0">
              <a:spcAft>
                <a:spcPts val="883"/>
              </a:spcAft>
              <a:buNone/>
              <a:defRPr lang="en-US" sz="1765" b="0" i="0" kern="1200" baseline="0" dirty="0">
                <a:solidFill>
                  <a:srgbClr val="716E6A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defRPr>
            </a:lvl2pPr>
            <a:lvl3pPr marL="0" indent="0">
              <a:buNone/>
              <a:defRPr lang="en-US" sz="1236" b="1" i="0" kern="1200" cap="all" baseline="0" dirty="0">
                <a:solidFill>
                  <a:srgbClr val="55BE47"/>
                </a:solidFill>
                <a:latin typeface="Calibri" panose="020F0502020204030204" pitchFamily="34" charset="0"/>
                <a:ea typeface="Avenir Black" charset="0"/>
                <a:cs typeface="Calibri" panose="020F0502020204030204" pitchFamily="34" charset="0"/>
              </a:defRPr>
            </a:lvl3pPr>
            <a:lvl4pPr marL="2801" indent="0">
              <a:spcBef>
                <a:spcPts val="0"/>
              </a:spcBef>
              <a:spcAft>
                <a:spcPts val="1236"/>
              </a:spcAft>
              <a:buNone/>
              <a:defRPr lang="en-US" sz="1147" b="0" i="0" kern="1200" dirty="0">
                <a:solidFill>
                  <a:srgbClr val="716E6A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defRPr>
            </a:lvl4pPr>
            <a:lvl5pPr marL="224118" indent="-224118">
              <a:lnSpc>
                <a:spcPct val="100000"/>
              </a:lnSpc>
              <a:spcBef>
                <a:spcPts val="0"/>
              </a:spcBef>
              <a:spcAft>
                <a:spcPts val="617"/>
              </a:spcAft>
              <a:buClr>
                <a:schemeClr val="tx1"/>
              </a:buClr>
              <a:buSzPct val="90000"/>
              <a:buFont typeface="Wingdings" charset="2"/>
              <a:buChar char="§"/>
              <a:defRPr sz="1147" b="0" i="0">
                <a:solidFill>
                  <a:srgbClr val="716E6A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defRPr>
            </a:lvl5pPr>
            <a:lvl6pPr marL="400613" indent="-200306">
              <a:lnSpc>
                <a:spcPct val="100000"/>
              </a:lnSpc>
              <a:spcBef>
                <a:spcPts val="0"/>
              </a:spcBef>
              <a:spcAft>
                <a:spcPts val="617"/>
              </a:spcAft>
              <a:buClr>
                <a:schemeClr val="tx1"/>
              </a:buClr>
              <a:buFont typeface="Lucida Grande"/>
              <a:buChar char="-"/>
              <a:defRPr sz="1147" b="0" i="0">
                <a:solidFill>
                  <a:srgbClr val="716E6A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defRPr>
            </a:lvl6pPr>
            <a:lvl7pPr marL="596716" indent="-196103">
              <a:lnSpc>
                <a:spcPct val="100000"/>
              </a:lnSpc>
              <a:spcBef>
                <a:spcPts val="0"/>
              </a:spcBef>
              <a:spcAft>
                <a:spcPts val="617"/>
              </a:spcAft>
              <a:buClr>
                <a:schemeClr val="tx1"/>
              </a:buClr>
              <a:buFont typeface="Arial" charset="0"/>
              <a:buChar char="•"/>
              <a:defRPr sz="1147" b="0" i="0" baseline="0">
                <a:solidFill>
                  <a:srgbClr val="716E6A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defRPr>
            </a:lvl7pPr>
            <a:lvl8pPr marL="798421" indent="-197506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LucidaGrande" charset="0"/>
              <a:buChar char="▸"/>
              <a:defRPr sz="1147" b="0" i="0">
                <a:solidFill>
                  <a:srgbClr val="716E6A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defRPr>
            </a:lvl8pPr>
          </a:lstStyle>
          <a:p>
            <a:pPr marL="0" lvl="0" indent="0" algn="l" defTabSz="449323" rtl="0" eaLnBrk="1" latinLnBrk="0" hangingPunct="1">
              <a:spcBef>
                <a:spcPct val="20000"/>
              </a:spcBef>
              <a:spcAft>
                <a:spcPts val="529"/>
              </a:spcAft>
              <a:buFont typeface="Arial"/>
              <a:buNone/>
            </a:pPr>
            <a:r>
              <a:rPr lang="en-US" dirty="0"/>
              <a:t>Header text here</a:t>
            </a:r>
          </a:p>
          <a:p>
            <a:pPr marL="0" lvl="1" indent="0" algn="l" defTabSz="449323" rtl="0" eaLnBrk="1" latinLnBrk="0" hangingPunct="1">
              <a:spcBef>
                <a:spcPct val="20000"/>
              </a:spcBef>
              <a:spcAft>
                <a:spcPts val="883"/>
              </a:spcAft>
              <a:buFont typeface="Arial"/>
              <a:buNone/>
            </a:pPr>
            <a:r>
              <a:rPr lang="en-US" dirty="0"/>
              <a:t>Large body copy </a:t>
            </a:r>
          </a:p>
          <a:p>
            <a:pPr lvl="2"/>
            <a:r>
              <a:rPr lang="en-US" dirty="0"/>
              <a:t>Subhead Text Here</a:t>
            </a:r>
          </a:p>
          <a:p>
            <a:pPr marL="2801" lvl="3" indent="0" algn="l" defTabSz="449323" rtl="0" eaLnBrk="1" latinLnBrk="0" hangingPunct="1">
              <a:spcBef>
                <a:spcPts val="0"/>
              </a:spcBef>
              <a:spcAft>
                <a:spcPts val="1236"/>
              </a:spcAft>
              <a:buFont typeface="Arial"/>
              <a:buNone/>
            </a:pPr>
            <a:r>
              <a:rPr lang="en-US" dirty="0"/>
              <a:t>Body Copy Small</a:t>
            </a:r>
          </a:p>
          <a:p>
            <a:pPr lvl="4"/>
            <a:r>
              <a:rPr lang="en-US" dirty="0"/>
              <a:t>Bullet Copy Small First Level</a:t>
            </a:r>
          </a:p>
          <a:p>
            <a:pPr lvl="5"/>
            <a:r>
              <a:rPr lang="en-US" dirty="0"/>
              <a:t>Bullet Copy Small Second Level</a:t>
            </a:r>
          </a:p>
          <a:p>
            <a:pPr lvl="6"/>
            <a:r>
              <a:rPr lang="en-US" dirty="0"/>
              <a:t>Bullet Copy Small Third Level</a:t>
            </a:r>
          </a:p>
          <a:p>
            <a:pPr lvl="7"/>
            <a:r>
              <a:rPr lang="en-US" dirty="0"/>
              <a:t>Bullet Copy Small Fourth Level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E5DCA73-3246-D546-A3D9-F5E2BC93C971}"/>
              </a:ext>
            </a:extLst>
          </p:cNvPr>
          <p:cNvSpPr txBox="1">
            <a:spLocks/>
          </p:cNvSpPr>
          <p:nvPr userDrawn="1"/>
        </p:nvSpPr>
        <p:spPr>
          <a:xfrm>
            <a:off x="7623083" y="6346253"/>
            <a:ext cx="3559077" cy="36512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r" defTabSz="509233" rtl="0" eaLnBrk="1" latinLnBrk="0" hangingPunct="1">
              <a:lnSpc>
                <a:spcPct val="100000"/>
              </a:lnSpc>
              <a:defRPr sz="900" b="0" i="0" kern="1200">
                <a:solidFill>
                  <a:srgbClr val="0D5F71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509233" algn="l" defTabSz="50923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467" algn="l" defTabSz="50923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7701" algn="l" defTabSz="50923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6935" algn="l" defTabSz="50923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6169" algn="l" defTabSz="50923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5400" algn="l" defTabSz="50923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4636" algn="l" defTabSz="50923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3867" algn="l" defTabSz="50923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95" dirty="0">
                <a:solidFill>
                  <a:schemeClr val="bg1"/>
                </a:solidFill>
              </a:rPr>
              <a:t>Presentation Title    |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4FB275-AEBA-E043-809B-E4ECBA6B9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9320" y="6239571"/>
            <a:ext cx="436600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971" b="0" i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 </a:t>
            </a:r>
            <a:fld id="{679751D3-02F5-2B45-A12D-F3831CAE6381}" type="slidenum">
              <a:rPr lang="en-US" sz="795" smtClean="0"/>
              <a:pPr/>
              <a:t>‹#›</a:t>
            </a:fld>
            <a:endParaRPr lang="en-US" sz="795" dirty="0"/>
          </a:p>
        </p:txBody>
      </p:sp>
    </p:spTree>
    <p:extLst>
      <p:ext uri="{BB962C8B-B14F-4D97-AF65-F5344CB8AC3E}">
        <p14:creationId xmlns:p14="http://schemas.microsoft.com/office/powerpoint/2010/main" val="2383665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5">
          <p15:clr>
            <a:srgbClr val="FBAE40"/>
          </p15:clr>
        </p15:guide>
        <p15:guide id="2" pos="2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538791" y="369797"/>
            <a:ext cx="11079959" cy="5726207"/>
          </a:xfrm>
          <a:prstGeom prst="rect">
            <a:avLst/>
          </a:prstGeom>
        </p:spPr>
        <p:txBody>
          <a:bodyPr vert="horz" lIns="0" tIns="0" rIns="0"/>
          <a:lstStyle>
            <a:lvl1pPr marL="0" indent="0">
              <a:spcAft>
                <a:spcPts val="529"/>
              </a:spcAft>
              <a:buNone/>
              <a:defRPr sz="3529" b="0" i="0" cap="none" spc="0" baseline="0">
                <a:solidFill>
                  <a:srgbClr val="2F6F7A"/>
                </a:solidFill>
                <a:latin typeface="Century Gothic" panose="020B0502020202020204" pitchFamily="34" charset="0"/>
                <a:ea typeface="Helvetica Neue Medium" charset="0"/>
                <a:cs typeface="Calibri" panose="020F0502020204030204" pitchFamily="34" charset="0"/>
              </a:defRPr>
            </a:lvl1pPr>
            <a:lvl2pPr marL="0" indent="0">
              <a:spcAft>
                <a:spcPts val="883"/>
              </a:spcAft>
              <a:buNone/>
              <a:defRPr sz="1765" b="0" i="0" baseline="0">
                <a:solidFill>
                  <a:srgbClr val="716E6A"/>
                </a:solidFill>
                <a:latin typeface="Century Gothic" panose="020B0502020202020204" pitchFamily="34" charset="0"/>
                <a:ea typeface="Avenir Book" charset="0"/>
                <a:cs typeface="Calibri" panose="020F0502020204030204" pitchFamily="34" charset="0"/>
              </a:defRPr>
            </a:lvl2pPr>
            <a:lvl3pPr marL="0" indent="0">
              <a:buNone/>
              <a:defRPr sz="1236" b="1" i="0" cap="all" baseline="0">
                <a:solidFill>
                  <a:srgbClr val="55BE47"/>
                </a:solidFill>
                <a:latin typeface="Century Gothic" panose="020B0502020202020204" pitchFamily="34" charset="0"/>
                <a:ea typeface="Avenir Black" charset="0"/>
                <a:cs typeface="Calibri" panose="020F0502020204030204" pitchFamily="34" charset="0"/>
              </a:defRPr>
            </a:lvl3pPr>
            <a:lvl4pPr marL="2801" indent="0">
              <a:spcBef>
                <a:spcPts val="0"/>
              </a:spcBef>
              <a:spcAft>
                <a:spcPts val="1236"/>
              </a:spcAft>
              <a:buNone/>
              <a:defRPr sz="1147" b="0" i="0">
                <a:solidFill>
                  <a:srgbClr val="716E6A"/>
                </a:solidFill>
                <a:latin typeface="Century Gothic" panose="020B0502020202020204" pitchFamily="34" charset="0"/>
                <a:ea typeface="Avenir Book" charset="0"/>
                <a:cs typeface="Calibri" panose="020F0502020204030204" pitchFamily="34" charset="0"/>
              </a:defRPr>
            </a:lvl4pPr>
            <a:lvl5pPr marL="224124" indent="-224124">
              <a:lnSpc>
                <a:spcPct val="100000"/>
              </a:lnSpc>
              <a:spcBef>
                <a:spcPts val="0"/>
              </a:spcBef>
              <a:spcAft>
                <a:spcPts val="617"/>
              </a:spcAft>
              <a:buClr>
                <a:schemeClr val="tx1"/>
              </a:buClr>
              <a:buSzPct val="90000"/>
              <a:buFont typeface="Wingdings" charset="2"/>
              <a:buChar char="§"/>
              <a:defRPr sz="1147" b="0" i="0">
                <a:solidFill>
                  <a:srgbClr val="716E6A"/>
                </a:solidFill>
                <a:latin typeface="Century Gothic" panose="020B0502020202020204" pitchFamily="34" charset="0"/>
                <a:ea typeface="Avenir Book" charset="0"/>
                <a:cs typeface="Calibri" panose="020F0502020204030204" pitchFamily="34" charset="0"/>
              </a:defRPr>
            </a:lvl5pPr>
            <a:lvl6pPr marL="400622" indent="-200311">
              <a:lnSpc>
                <a:spcPct val="100000"/>
              </a:lnSpc>
              <a:spcBef>
                <a:spcPts val="0"/>
              </a:spcBef>
              <a:spcAft>
                <a:spcPts val="617"/>
              </a:spcAft>
              <a:buClr>
                <a:schemeClr val="tx1"/>
              </a:buClr>
              <a:buFont typeface="Lucida Grande"/>
              <a:buChar char="-"/>
              <a:defRPr sz="1147" b="0" i="0">
                <a:solidFill>
                  <a:srgbClr val="716E6A"/>
                </a:solidFill>
                <a:latin typeface="Century Gothic" panose="020B0502020202020204" pitchFamily="34" charset="0"/>
                <a:ea typeface="Avenir Book" charset="0"/>
                <a:cs typeface="Calibri" panose="020F0502020204030204" pitchFamily="34" charset="0"/>
              </a:defRPr>
            </a:lvl6pPr>
            <a:lvl7pPr marL="596730" indent="-196108">
              <a:lnSpc>
                <a:spcPct val="100000"/>
              </a:lnSpc>
              <a:spcBef>
                <a:spcPts val="0"/>
              </a:spcBef>
              <a:spcAft>
                <a:spcPts val="617"/>
              </a:spcAft>
              <a:buClr>
                <a:schemeClr val="tx1"/>
              </a:buClr>
              <a:buFont typeface="Arial" charset="0"/>
              <a:buChar char="•"/>
              <a:defRPr sz="1147" b="0" i="0" baseline="0">
                <a:solidFill>
                  <a:srgbClr val="716E6A"/>
                </a:solidFill>
                <a:latin typeface="Century Gothic" panose="020B0502020202020204" pitchFamily="34" charset="0"/>
                <a:ea typeface="Avenir Book" charset="0"/>
                <a:cs typeface="Calibri" panose="020F0502020204030204" pitchFamily="34" charset="0"/>
              </a:defRPr>
            </a:lvl7pPr>
            <a:lvl8pPr marL="798441" indent="-19751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LucidaGrande" charset="0"/>
              <a:buChar char="▸"/>
              <a:defRPr sz="1147" b="0" i="0">
                <a:solidFill>
                  <a:srgbClr val="716E6A"/>
                </a:solidFill>
                <a:latin typeface="Century Gothic" panose="020B0502020202020204" pitchFamily="34" charset="0"/>
                <a:ea typeface="Avenir Book" charset="0"/>
                <a:cs typeface="Calibri" panose="020F0502020204030204" pitchFamily="34" charset="0"/>
              </a:defRPr>
            </a:lvl8pPr>
          </a:lstStyle>
          <a:p>
            <a:pPr lvl="0"/>
            <a:r>
              <a:rPr lang="en-US" dirty="0"/>
              <a:t>Header text here</a:t>
            </a:r>
          </a:p>
          <a:p>
            <a:pPr lvl="1"/>
            <a:r>
              <a:rPr lang="en-US" dirty="0"/>
              <a:t>Large body copy </a:t>
            </a:r>
          </a:p>
          <a:p>
            <a:pPr lvl="2"/>
            <a:r>
              <a:rPr lang="en-US" dirty="0"/>
              <a:t>Subhead Text Here</a:t>
            </a:r>
          </a:p>
          <a:p>
            <a:pPr lvl="3"/>
            <a:r>
              <a:rPr lang="en-US" dirty="0"/>
              <a:t>Body Copy Small</a:t>
            </a:r>
          </a:p>
          <a:p>
            <a:pPr lvl="4"/>
            <a:r>
              <a:rPr lang="en-US" dirty="0"/>
              <a:t>Bullet Copy Small First Level</a:t>
            </a:r>
          </a:p>
          <a:p>
            <a:pPr lvl="5"/>
            <a:r>
              <a:rPr lang="en-US" dirty="0"/>
              <a:t>Bullet Copy Small Second Level</a:t>
            </a:r>
          </a:p>
          <a:p>
            <a:pPr lvl="6"/>
            <a:r>
              <a:rPr lang="en-US" dirty="0"/>
              <a:t>Bullet Copy Small Third Level</a:t>
            </a:r>
          </a:p>
          <a:p>
            <a:pPr lvl="7"/>
            <a:r>
              <a:rPr lang="en-US" dirty="0"/>
              <a:t>Bullet Copy Small Fourth Level</a:t>
            </a:r>
          </a:p>
        </p:txBody>
      </p:sp>
      <p:pic>
        <p:nvPicPr>
          <p:cNvPr id="1053" name="Picture 29" descr="page1image37348544">
            <a:extLst>
              <a:ext uri="{FF2B5EF4-FFF2-40B4-BE49-F238E27FC236}">
                <a16:creationId xmlns:a16="http://schemas.microsoft.com/office/drawing/2014/main" id="{6C2BF87C-C73A-AE42-977C-F7290A2041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33" cy="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4580FD5B-8E97-4042-B221-37D8946F0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9320" y="6239571"/>
            <a:ext cx="436600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971" b="0" i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 </a:t>
            </a:r>
            <a:fld id="{679751D3-02F5-2B45-A12D-F3831CAE6381}" type="slidenum">
              <a:rPr lang="en-US" sz="795" smtClean="0"/>
              <a:pPr/>
              <a:t>‹#›</a:t>
            </a:fld>
            <a:endParaRPr lang="en-US" sz="795" dirty="0"/>
          </a:p>
        </p:txBody>
      </p:sp>
    </p:spTree>
    <p:extLst>
      <p:ext uri="{BB962C8B-B14F-4D97-AF65-F5344CB8AC3E}">
        <p14:creationId xmlns:p14="http://schemas.microsoft.com/office/powerpoint/2010/main" val="2460966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5">
          <p15:clr>
            <a:srgbClr val="FBAE40"/>
          </p15:clr>
        </p15:guide>
        <p15:guide id="2" pos="2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4981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4981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18031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table, cup, food&#10;&#10;Description automatically generated">
            <a:extLst>
              <a:ext uri="{FF2B5EF4-FFF2-40B4-BE49-F238E27FC236}">
                <a16:creationId xmlns:a16="http://schemas.microsoft.com/office/drawing/2014/main" id="{0B14663B-FA86-4919-979C-6A27C1FBDF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-12196"/>
            <a:ext cx="12192000" cy="6858000"/>
          </a:xfrm>
          <a:prstGeom prst="rect">
            <a:avLst/>
          </a:prstGeom>
        </p:spPr>
      </p:pic>
      <p:sp>
        <p:nvSpPr>
          <p:cNvPr id="7" name="Right Triangle 6"/>
          <p:cNvSpPr/>
          <p:nvPr userDrawn="1"/>
        </p:nvSpPr>
        <p:spPr>
          <a:xfrm>
            <a:off x="2003" y="2678943"/>
            <a:ext cx="5514600" cy="4191254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</p:txBody>
      </p:sp>
      <p:pic>
        <p:nvPicPr>
          <p:cNvPr id="6" name="Picture 5" descr="Ampersan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7" y="4560918"/>
            <a:ext cx="2246507" cy="1785586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2269586" y="-12194"/>
            <a:ext cx="9941767" cy="6899224"/>
            <a:chOff x="3375350" y="0"/>
            <a:chExt cx="14912650" cy="13716001"/>
          </a:xfrm>
          <a:solidFill>
            <a:schemeClr val="bg1"/>
          </a:solidFill>
        </p:grpSpPr>
        <p:sp>
          <p:nvSpPr>
            <p:cNvPr id="9" name="Right Triangle 8"/>
            <p:cNvSpPr/>
            <p:nvPr userDrawn="1"/>
          </p:nvSpPr>
          <p:spPr>
            <a:xfrm rot="10800000">
              <a:off x="3375350" y="1"/>
              <a:ext cx="13716000" cy="1371600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17082716" y="0"/>
              <a:ext cx="1205284" cy="13715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5051779" y="1481667"/>
            <a:ext cx="6456376" cy="128693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>
                <a:solidFill>
                  <a:srgbClr val="515256"/>
                </a:solidFill>
                <a:latin typeface="Arial"/>
                <a:cs typeface="Arial"/>
              </a:defRPr>
            </a:lvl1pPr>
          </a:lstStyle>
          <a:p>
            <a:pPr>
              <a:spcAft>
                <a:spcPts val="0"/>
              </a:spcAft>
            </a:pPr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5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63928" y="3012723"/>
            <a:ext cx="4712613" cy="903817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1" i="0">
                <a:solidFill>
                  <a:srgbClr val="515256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8308625" y="4002708"/>
            <a:ext cx="316791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515256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  <p:pic>
        <p:nvPicPr>
          <p:cNvPr id="18" name="Picture 17" descr="Burns&amp;McDonnell_Horiz_RGB_CS6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545" y="497913"/>
            <a:ext cx="3097451" cy="34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56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+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4"/>
          <p:cNvSpPr>
            <a:spLocks noGrp="1"/>
          </p:cNvSpPr>
          <p:nvPr>
            <p:ph sz="quarter" idx="22"/>
          </p:nvPr>
        </p:nvSpPr>
        <p:spPr>
          <a:xfrm>
            <a:off x="596896" y="1463041"/>
            <a:ext cx="10985504" cy="3930949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sz="2200" baseline="0"/>
            </a:lvl1pPr>
            <a:lvl2pPr>
              <a:spcAft>
                <a:spcPts val="600"/>
              </a:spcAft>
              <a:defRPr baseline="0"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etiam</a:t>
            </a:r>
            <a:endParaRPr lang="en-US" dirty="0"/>
          </a:p>
          <a:p>
            <a:pPr lvl="1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  <a:p>
            <a:pPr lvl="2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  <a:p>
            <a:pPr lvl="3"/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ac semper </a:t>
            </a:r>
            <a:r>
              <a:rPr lang="en-US" dirty="0" err="1"/>
              <a:t>ullamcorper</a:t>
            </a:r>
            <a:endParaRPr lang="en-US" dirty="0"/>
          </a:p>
          <a:p>
            <a:pPr lvl="0"/>
            <a:r>
              <a:rPr lang="en-US" dirty="0"/>
              <a:t>Leo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ac </a:t>
            </a:r>
            <a:r>
              <a:rPr lang="en-US" dirty="0" err="1"/>
              <a:t>pharetra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Fusce</a:t>
            </a:r>
            <a:r>
              <a:rPr lang="en-US" dirty="0"/>
              <a:t> ac </a:t>
            </a:r>
            <a:r>
              <a:rPr lang="en-US" dirty="0" err="1"/>
              <a:t>enim</a:t>
            </a:r>
            <a:r>
              <a:rPr lang="en-US" dirty="0"/>
              <a:t> vitae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magna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09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1" i="0" kern="1200" spc="20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800" cy="10058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33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963935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urns&amp;McDonnell_Ampersand_Reverse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779" y="1825676"/>
            <a:ext cx="3569329" cy="2832435"/>
          </a:xfrm>
          <a:prstGeom prst="rect">
            <a:avLst/>
          </a:prstGeom>
        </p:spPr>
      </p:pic>
      <p:pic>
        <p:nvPicPr>
          <p:cNvPr id="8" name="Picture 7" descr="CreateAmazing_Revers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23" y="3148163"/>
            <a:ext cx="5544480" cy="2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439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 algn="ctr">
              <a:defRPr sz="5000">
                <a:solidFill>
                  <a:srgbClr val="005B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944774"/>
            <a:ext cx="10363200" cy="1316439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8E493-8255-40C2-A83F-019E5C054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6620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5BB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5BBF"/>
              </a:buClr>
              <a:defRPr/>
            </a:lvl1pPr>
            <a:lvl2pPr>
              <a:buClr>
                <a:srgbClr val="005BBF"/>
              </a:buClr>
              <a:defRPr/>
            </a:lvl2pPr>
            <a:lvl3pPr>
              <a:buClr>
                <a:srgbClr val="005BBF"/>
              </a:buClr>
              <a:defRPr/>
            </a:lvl3pPr>
            <a:lvl4pPr>
              <a:buClr>
                <a:srgbClr val="005BBF"/>
              </a:buClr>
              <a:defRPr/>
            </a:lvl4pPr>
            <a:lvl5pPr>
              <a:buClr>
                <a:srgbClr val="005BB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8E493-8255-40C2-A83F-019E5C054B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345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E1D1C-1EB8-44A5-A809-57BB99BE5D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377"/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377"/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345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5BB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8E493-8255-40C2-A83F-019E5C054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0086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8E493-8255-40C2-A83F-019E5C054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723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3639369"/>
            <a:ext cx="10972800" cy="10035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STYLE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2388475"/>
            <a:ext cx="10972800" cy="827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PAGE TEXT HERE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473944" y="6355921"/>
            <a:ext cx="718056" cy="502080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C8E493-8255-40C2-A83F-019E5C054B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64535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DIVIDER PAGE TEXT HERE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8E493-8255-40C2-A83F-019E5C054B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02639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2553572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782660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473359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7962752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9114278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725770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2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2D402-F28B-483E-9B3F-3259E02FC5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3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543649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6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482236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5573643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9910515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6400" y="1600201"/>
            <a:ext cx="2895600" cy="4525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8483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7255399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CBCCD-03B1-FF4D-8E42-4CD6F1E43B76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D2686-FB55-B640-A1C5-FED6767CD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709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CBCCD-03B1-FF4D-8E42-4CD6F1E43B76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D2686-FB55-B640-A1C5-FED6767CD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240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3133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185"/>
            <a:ext cx="10363200" cy="1500716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CBCCD-03B1-FF4D-8E42-4CD6F1E43B76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D2686-FB55-B640-A1C5-FED6767CD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513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CBCCD-03B1-FF4D-8E42-4CD6F1E43B76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D2686-FB55-B640-A1C5-FED6767CD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089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5934"/>
            <a:ext cx="5389033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CBCCD-03B1-FF4D-8E42-4CD6F1E43B76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D2686-FB55-B640-A1C5-FED6767CD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99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F062B-3A85-4707-AA33-D2F5805E23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377"/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377"/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647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CBCCD-03B1-FF4D-8E42-4CD6F1E43B76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D2686-FB55-B640-A1C5-FED6767CD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4168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CBCCD-03B1-FF4D-8E42-4CD6F1E43B76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D2686-FB55-B640-A1C5-FED6767CD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345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CBCCD-03B1-FF4D-8E42-4CD6F1E43B76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D2686-FB55-B640-A1C5-FED6767CD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2116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CBCCD-03B1-FF4D-8E42-4CD6F1E43B76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D2686-FB55-B640-A1C5-FED6767CD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236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CBCCD-03B1-FF4D-8E42-4CD6F1E43B76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D2686-FB55-B640-A1C5-FED6767CD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768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CBCCD-03B1-FF4D-8E42-4CD6F1E43B76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D2686-FB55-B640-A1C5-FED6767CD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480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33116991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7585693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6636202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222781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4324-0B05-440F-A9FC-30EBA5CF4C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4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5736399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0114677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57648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6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0833572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650464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6660228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9001332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812A-4D7F-4A14-83E1-A44BA337C8E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7870-FA32-4944-A71C-3F6DCF626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2661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812A-4D7F-4A14-83E1-A44BA337C8E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7870-FA32-4944-A71C-3F6DCF626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2301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3133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185"/>
            <a:ext cx="10363200" cy="1500716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812A-4D7F-4A14-83E1-A44BA337C8E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7870-FA32-4944-A71C-3F6DCF626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72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1F1B-BC8A-467C-B033-D5E3921EEC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8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812A-4D7F-4A14-83E1-A44BA337C8E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7870-FA32-4944-A71C-3F6DCF626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40914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5934"/>
            <a:ext cx="5389033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812A-4D7F-4A14-83E1-A44BA337C8E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7870-FA32-4944-A71C-3F6DCF626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773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812A-4D7F-4A14-83E1-A44BA337C8E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7870-FA32-4944-A71C-3F6DCF626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1455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812A-4D7F-4A14-83E1-A44BA337C8E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7870-FA32-4944-A71C-3F6DCF626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8364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812A-4D7F-4A14-83E1-A44BA337C8E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7870-FA32-4944-A71C-3F6DCF626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3026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812A-4D7F-4A14-83E1-A44BA337C8E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7870-FA32-4944-A71C-3F6DCF626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8563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812A-4D7F-4A14-83E1-A44BA337C8E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7870-FA32-4944-A71C-3F6DCF626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1634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C812A-4D7F-4A14-83E1-A44BA337C8E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7870-FA32-4944-A71C-3F6DCF626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30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3" y="627407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7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6ECA9-097B-499B-B179-DEB56F3C703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8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K:\ENV\_BUSDEV\PHOTOS\ENV-Photography-Temp\Services\Procurement and Resource Recovery\PlasticRecycling8786839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90" t="6591" b="6610"/>
          <a:stretch/>
        </p:blipFill>
        <p:spPr bwMode="auto">
          <a:xfrm>
            <a:off x="2" y="0"/>
            <a:ext cx="109832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1" y="5498099"/>
            <a:ext cx="12192000" cy="1359902"/>
          </a:xfrm>
          <a:prstGeom prst="rect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 userDrawn="1"/>
        </p:nvSpPr>
        <p:spPr>
          <a:xfrm>
            <a:off x="1" y="2666746"/>
            <a:ext cx="5514600" cy="4191254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  <a:p>
            <a:pPr algn="ctr"/>
            <a:endParaRPr lang="en-US" sz="1800" dirty="0">
              <a:solidFill>
                <a:srgbClr val="FFFFFF"/>
              </a:solidFill>
            </a:endParaRPr>
          </a:p>
          <a:p>
            <a:pPr algn="ctr"/>
            <a:endParaRPr lang="en-US" sz="1800" dirty="0">
              <a:solidFill>
                <a:srgbClr val="FFFFFF"/>
              </a:solidFill>
            </a:endParaRPr>
          </a:p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6" name="Picture 5" descr="Ampersan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7" y="4560918"/>
            <a:ext cx="2246507" cy="1785586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2250235" y="3"/>
            <a:ext cx="9941767" cy="6858001"/>
            <a:chOff x="3375350" y="0"/>
            <a:chExt cx="14912650" cy="13716001"/>
          </a:xfrm>
          <a:solidFill>
            <a:schemeClr val="bg1"/>
          </a:solidFill>
        </p:grpSpPr>
        <p:sp>
          <p:nvSpPr>
            <p:cNvPr id="9" name="Right Triangle 8"/>
            <p:cNvSpPr/>
            <p:nvPr userDrawn="1"/>
          </p:nvSpPr>
          <p:spPr>
            <a:xfrm rot="10800000">
              <a:off x="3375350" y="1"/>
              <a:ext cx="13716000" cy="1371600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17082716" y="0"/>
              <a:ext cx="1205284" cy="13715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5051779" y="1481667"/>
            <a:ext cx="6456376" cy="128693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>
                <a:solidFill>
                  <a:srgbClr val="515256"/>
                </a:solidFill>
                <a:latin typeface="Arial"/>
                <a:cs typeface="Arial"/>
              </a:defRPr>
            </a:lvl1pPr>
          </a:lstStyle>
          <a:p>
            <a:pPr>
              <a:spcAft>
                <a:spcPts val="0"/>
              </a:spcAft>
            </a:pPr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5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63928" y="3012723"/>
            <a:ext cx="4712613" cy="903817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1" i="0">
                <a:solidFill>
                  <a:srgbClr val="515256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8308625" y="4002710"/>
            <a:ext cx="316791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515256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  <p:pic>
        <p:nvPicPr>
          <p:cNvPr id="18" name="Picture 17" descr="Burns&amp;McDonnell_Horiz_RGB_CS6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545" y="497913"/>
            <a:ext cx="3097451" cy="34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42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t="14571"/>
          <a:stretch/>
        </p:blipFill>
        <p:spPr>
          <a:xfrm>
            <a:off x="0" y="3429003"/>
            <a:ext cx="8782944" cy="343010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8"/>
            <a:ext cx="8782944" cy="3428997"/>
          </a:xfrm>
          <a:prstGeom prst="rect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 userDrawn="1"/>
        </p:nvSpPr>
        <p:spPr>
          <a:xfrm rot="13500000">
            <a:off x="-2233182" y="446160"/>
            <a:ext cx="4469857" cy="595980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Right Triangle 7"/>
          <p:cNvSpPr/>
          <p:nvPr userDrawn="1"/>
        </p:nvSpPr>
        <p:spPr>
          <a:xfrm rot="2700000">
            <a:off x="6360073" y="195068"/>
            <a:ext cx="4850903" cy="6467871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782944" y="-1104"/>
            <a:ext cx="3409056" cy="6859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4" name="Title 9"/>
          <p:cNvSpPr>
            <a:spLocks noGrp="1"/>
          </p:cNvSpPr>
          <p:nvPr>
            <p:ph type="title" hasCustomPrompt="1"/>
          </p:nvPr>
        </p:nvSpPr>
        <p:spPr>
          <a:xfrm>
            <a:off x="5409396" y="1917244"/>
            <a:ext cx="6317285" cy="1369962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>
                <a:solidFill>
                  <a:srgbClr val="053EA9"/>
                </a:solidFill>
                <a:latin typeface="Arial"/>
                <a:cs typeface="Arial"/>
              </a:defRPr>
            </a:lvl1pPr>
          </a:lstStyle>
          <a:p>
            <a:pPr>
              <a:spcAft>
                <a:spcPts val="0"/>
              </a:spcAft>
            </a:pPr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5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048963" y="3429002"/>
            <a:ext cx="5680253" cy="945446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189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900" b="1" i="0">
                <a:solidFill>
                  <a:srgbClr val="053EA9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8146818" y="4422355"/>
            <a:ext cx="3588633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500" b="0" i="0">
                <a:solidFill>
                  <a:srgbClr val="515256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  <p:pic>
        <p:nvPicPr>
          <p:cNvPr id="13" name="Picture 12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1" y="3278722"/>
            <a:ext cx="2523211" cy="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74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747" y="-1104"/>
            <a:ext cx="12190256" cy="685910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t="14571" b="16000"/>
          <a:stretch/>
        </p:blipFill>
        <p:spPr>
          <a:xfrm>
            <a:off x="2531407" y="3791764"/>
            <a:ext cx="9660597" cy="3066236"/>
          </a:xfrm>
          <a:prstGeom prst="rect">
            <a:avLst/>
          </a:prstGeom>
        </p:spPr>
      </p:pic>
      <p:sp>
        <p:nvSpPr>
          <p:cNvPr id="6" name="Right Triangle 5"/>
          <p:cNvSpPr/>
          <p:nvPr userDrawn="1"/>
        </p:nvSpPr>
        <p:spPr>
          <a:xfrm>
            <a:off x="1747" y="1766571"/>
            <a:ext cx="6788573" cy="509143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Right Triangle 4"/>
          <p:cNvSpPr/>
          <p:nvPr userDrawn="1"/>
        </p:nvSpPr>
        <p:spPr>
          <a:xfrm>
            <a:off x="1745" y="5409739"/>
            <a:ext cx="1931016" cy="1448262"/>
          </a:xfrm>
          <a:prstGeom prst="rtTriangle">
            <a:avLst/>
          </a:prstGeom>
          <a:solidFill>
            <a:srgbClr val="5152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itle 9"/>
          <p:cNvSpPr>
            <a:spLocks noGrp="1"/>
          </p:cNvSpPr>
          <p:nvPr>
            <p:ph type="title" hasCustomPrompt="1"/>
          </p:nvPr>
        </p:nvSpPr>
        <p:spPr>
          <a:xfrm>
            <a:off x="5051916" y="526876"/>
            <a:ext cx="6317285" cy="1208111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marL="0" marR="0" indent="0" algn="r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spcAft>
                <a:spcPts val="0"/>
              </a:spcAft>
            </a:pPr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5051915" y="1770950"/>
            <a:ext cx="6319820" cy="769057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189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7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770520" y="2587911"/>
            <a:ext cx="3607448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  <p:pic>
        <p:nvPicPr>
          <p:cNvPr id="14" name="Picture 13" descr="Burns&amp;McDonnell_Horiz_Revers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7" y="515450"/>
            <a:ext cx="2994540" cy="33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30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B08DE-9B83-438F-8440-464ECBDD242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2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l="2500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7" name="Picture 16" descr="Ampersand.emf"/>
          <p:cNvPicPr>
            <a:picLocks noChangeAspect="1"/>
          </p:cNvPicPr>
          <p:nvPr userDrawn="1"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08" y="-1513"/>
            <a:ext cx="11827792" cy="6862554"/>
          </a:xfrm>
          <a:prstGeom prst="rect">
            <a:avLst/>
          </a:prstGeom>
          <a:ln>
            <a:noFill/>
          </a:ln>
        </p:spPr>
      </p:pic>
      <p:sp>
        <p:nvSpPr>
          <p:cNvPr id="5" name="Title 9"/>
          <p:cNvSpPr>
            <a:spLocks noGrp="1"/>
          </p:cNvSpPr>
          <p:nvPr>
            <p:ph type="title" hasCustomPrompt="1"/>
          </p:nvPr>
        </p:nvSpPr>
        <p:spPr>
          <a:xfrm>
            <a:off x="5569187" y="2631725"/>
            <a:ext cx="6200541" cy="1334979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923852" y="4410595"/>
            <a:ext cx="4833075" cy="653017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marL="0" indent="0" algn="r">
              <a:lnSpc>
                <a:spcPct val="90000"/>
              </a:lnSpc>
              <a:buNone/>
              <a:defRPr sz="1800" b="1" i="0">
                <a:solidFill>
                  <a:srgbClr val="000000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8156224" y="5069585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500" b="0" i="0">
                <a:solidFill>
                  <a:srgbClr val="000000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3" y="-1512"/>
            <a:ext cx="1043349" cy="6859512"/>
          </a:xfrm>
          <a:prstGeom prst="rect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11" name="Picture 10" descr="Burns&amp;McDonnell_Horiz_RGB_CS6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073" y="471786"/>
            <a:ext cx="3097451" cy="34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47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7"/>
            <a:ext cx="2050084" cy="2733445"/>
          </a:xfrm>
          <a:prstGeom prst="rtTriangle">
            <a:avLst/>
          </a:prstGeom>
          <a:solidFill>
            <a:srgbClr val="5152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8"/>
            <a:ext cx="3509640" cy="2789559"/>
          </a:xfrm>
          <a:prstGeom prst="rect">
            <a:avLst/>
          </a:prstGeom>
        </p:spPr>
      </p:pic>
      <p:pic>
        <p:nvPicPr>
          <p:cNvPr id="15" name="Picture 14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7" y="6026570"/>
            <a:ext cx="3095641" cy="348630"/>
          </a:xfrm>
          <a:prstGeom prst="rect">
            <a:avLst/>
          </a:prstGeom>
        </p:spPr>
      </p:pic>
      <p:sp>
        <p:nvSpPr>
          <p:cNvPr id="17" name="Title 9"/>
          <p:cNvSpPr>
            <a:spLocks noGrp="1"/>
          </p:cNvSpPr>
          <p:nvPr>
            <p:ph type="title" hasCustomPrompt="1"/>
          </p:nvPr>
        </p:nvSpPr>
        <p:spPr>
          <a:xfrm>
            <a:off x="5088176" y="753323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8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3" y="2812975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3382730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7"/>
            <a:ext cx="2050084" cy="2733445"/>
          </a:xfrm>
          <a:prstGeom prst="rtTriangle">
            <a:avLst/>
          </a:prstGeom>
          <a:solidFill>
            <a:srgbClr val="FF6A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8"/>
            <a:ext cx="3509640" cy="2789559"/>
          </a:xfrm>
          <a:prstGeom prst="rect">
            <a:avLst/>
          </a:prstGeom>
        </p:spPr>
      </p:pic>
      <p:pic>
        <p:nvPicPr>
          <p:cNvPr id="15" name="Picture 14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7" y="6026570"/>
            <a:ext cx="3095641" cy="348630"/>
          </a:xfrm>
          <a:prstGeom prst="rect">
            <a:avLst/>
          </a:prstGeom>
        </p:spPr>
      </p:pic>
      <p:sp>
        <p:nvSpPr>
          <p:cNvPr id="18" name="Title 9"/>
          <p:cNvSpPr>
            <a:spLocks noGrp="1"/>
          </p:cNvSpPr>
          <p:nvPr>
            <p:ph type="title" hasCustomPrompt="1"/>
          </p:nvPr>
        </p:nvSpPr>
        <p:spPr>
          <a:xfrm>
            <a:off x="5088176" y="753323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3" y="2812975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3995236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7"/>
            <a:ext cx="2050084" cy="2733445"/>
          </a:xfrm>
          <a:prstGeom prst="rtTriangle">
            <a:avLst/>
          </a:prstGeom>
          <a:solidFill>
            <a:srgbClr val="D3BC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8"/>
            <a:ext cx="3509640" cy="2789559"/>
          </a:xfrm>
          <a:prstGeom prst="rect">
            <a:avLst/>
          </a:prstGeom>
        </p:spPr>
      </p:pic>
      <p:pic>
        <p:nvPicPr>
          <p:cNvPr id="12" name="Picture 11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7" y="6026570"/>
            <a:ext cx="3095641" cy="348630"/>
          </a:xfrm>
          <a:prstGeom prst="rect">
            <a:avLst/>
          </a:prstGeom>
        </p:spPr>
      </p:pic>
      <p:sp>
        <p:nvSpPr>
          <p:cNvPr id="15" name="Title 9"/>
          <p:cNvSpPr>
            <a:spLocks noGrp="1"/>
          </p:cNvSpPr>
          <p:nvPr>
            <p:ph type="title" hasCustomPrompt="1"/>
          </p:nvPr>
        </p:nvSpPr>
        <p:spPr>
          <a:xfrm>
            <a:off x="5088176" y="753323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3" y="2812975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951929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7"/>
            <a:ext cx="2050084" cy="2733445"/>
          </a:xfrm>
          <a:prstGeom prst="rtTriangle">
            <a:avLst/>
          </a:prstGeom>
          <a:solidFill>
            <a:srgbClr val="FBE1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8" name="Picture 7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8"/>
            <a:ext cx="3509640" cy="2789559"/>
          </a:xfrm>
          <a:prstGeom prst="rect">
            <a:avLst/>
          </a:prstGeom>
        </p:spPr>
      </p:pic>
      <p:pic>
        <p:nvPicPr>
          <p:cNvPr id="14" name="Picture 13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7" y="6026570"/>
            <a:ext cx="3095641" cy="348630"/>
          </a:xfrm>
          <a:prstGeom prst="rect">
            <a:avLst/>
          </a:prstGeom>
        </p:spPr>
      </p:pic>
      <p:sp>
        <p:nvSpPr>
          <p:cNvPr id="11" name="Title 9"/>
          <p:cNvSpPr>
            <a:spLocks noGrp="1"/>
          </p:cNvSpPr>
          <p:nvPr>
            <p:ph type="title" hasCustomPrompt="1"/>
          </p:nvPr>
        </p:nvSpPr>
        <p:spPr>
          <a:xfrm>
            <a:off x="5088176" y="753323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3" y="2812975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42295220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7"/>
            <a:ext cx="2050084" cy="2733445"/>
          </a:xfrm>
          <a:prstGeom prst="rtTriangle">
            <a:avLst/>
          </a:prstGeom>
          <a:solidFill>
            <a:srgbClr val="C4D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8"/>
            <a:ext cx="3509640" cy="2789559"/>
          </a:xfrm>
          <a:prstGeom prst="rect">
            <a:avLst/>
          </a:prstGeom>
        </p:spPr>
      </p:pic>
      <p:pic>
        <p:nvPicPr>
          <p:cNvPr id="15" name="Picture 14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7" y="6026570"/>
            <a:ext cx="3095641" cy="348630"/>
          </a:xfrm>
          <a:prstGeom prst="rect">
            <a:avLst/>
          </a:prstGeom>
        </p:spPr>
      </p:pic>
      <p:sp>
        <p:nvSpPr>
          <p:cNvPr id="12" name="Title 9"/>
          <p:cNvSpPr>
            <a:spLocks noGrp="1"/>
          </p:cNvSpPr>
          <p:nvPr>
            <p:ph type="title" hasCustomPrompt="1"/>
          </p:nvPr>
        </p:nvSpPr>
        <p:spPr>
          <a:xfrm>
            <a:off x="5088176" y="753323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3" y="2812975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2915316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7"/>
            <a:ext cx="2050084" cy="2733445"/>
          </a:xfrm>
          <a:prstGeom prst="rtTriangle">
            <a:avLst/>
          </a:prstGeom>
          <a:solidFill>
            <a:srgbClr val="71C5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8"/>
            <a:ext cx="3509640" cy="2789559"/>
          </a:xfrm>
          <a:prstGeom prst="rect">
            <a:avLst/>
          </a:prstGeom>
        </p:spPr>
      </p:pic>
      <p:pic>
        <p:nvPicPr>
          <p:cNvPr id="15" name="Picture 14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7" y="6026570"/>
            <a:ext cx="3095641" cy="348630"/>
          </a:xfrm>
          <a:prstGeom prst="rect">
            <a:avLst/>
          </a:prstGeom>
        </p:spPr>
      </p:pic>
      <p:sp>
        <p:nvSpPr>
          <p:cNvPr id="12" name="Title 9"/>
          <p:cNvSpPr>
            <a:spLocks noGrp="1"/>
          </p:cNvSpPr>
          <p:nvPr>
            <p:ph type="title" hasCustomPrompt="1"/>
          </p:nvPr>
        </p:nvSpPr>
        <p:spPr>
          <a:xfrm>
            <a:off x="5088176" y="753323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3" y="2812975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15028617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7"/>
            <a:ext cx="2050084" cy="2733445"/>
          </a:xfrm>
          <a:prstGeom prst="rtTriangle">
            <a:avLst/>
          </a:prstGeom>
          <a:solidFill>
            <a:srgbClr val="47D7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8"/>
            <a:ext cx="3509640" cy="2789559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3336449" y="-1269908"/>
            <a:ext cx="92398" cy="323165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endParaRPr lang="en-US" sz="1800" dirty="0">
              <a:solidFill>
                <a:srgbClr val="FF3EA9"/>
              </a:solidFill>
            </a:endParaRPr>
          </a:p>
        </p:txBody>
      </p:sp>
      <p:pic>
        <p:nvPicPr>
          <p:cNvPr id="15" name="Picture 14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7" y="6026570"/>
            <a:ext cx="3095641" cy="348630"/>
          </a:xfrm>
          <a:prstGeom prst="rect">
            <a:avLst/>
          </a:prstGeom>
        </p:spPr>
      </p:pic>
      <p:sp>
        <p:nvSpPr>
          <p:cNvPr id="12" name="Title 9"/>
          <p:cNvSpPr>
            <a:spLocks noGrp="1"/>
          </p:cNvSpPr>
          <p:nvPr>
            <p:ph type="title" hasCustomPrompt="1"/>
          </p:nvPr>
        </p:nvSpPr>
        <p:spPr>
          <a:xfrm>
            <a:off x="5088176" y="753323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3" y="2812975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9747224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4219249" y="2578811"/>
            <a:ext cx="7126371" cy="22089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lnSpc>
                <a:spcPts val="1900"/>
              </a:lnSpc>
            </a:pPr>
            <a:r>
              <a:rPr lang="en-US" sz="1400" b="1" dirty="0">
                <a:solidFill>
                  <a:srgbClr val="FFFFFF">
                    <a:lumMod val="50000"/>
                  </a:srgbClr>
                </a:solidFill>
                <a:latin typeface="Franklin Gothic Book" panose="020B0503020102020204" pitchFamily="34" charset="0"/>
              </a:rPr>
              <a:t>PRESENTATION FOR: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219249" y="2874208"/>
            <a:ext cx="7128667" cy="7893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800" b="0" baseline="0">
                <a:solidFill>
                  <a:srgbClr val="005A9C"/>
                </a:solidFill>
                <a:latin typeface="Franklin Gothic Medium" panose="020B060302010202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TITLE OF SERVICE TO BE PROVIDED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221545" y="3755188"/>
            <a:ext cx="7126371" cy="22089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lnSpc>
                <a:spcPts val="1900"/>
              </a:lnSpc>
            </a:pPr>
            <a:r>
              <a:rPr lang="en-US" sz="1000" b="1" dirty="0">
                <a:solidFill>
                  <a:srgbClr val="FFFFFF">
                    <a:lumMod val="50000"/>
                  </a:srgbClr>
                </a:solidFill>
                <a:latin typeface="Franklin Gothic Book" panose="020B0503020102020204" pitchFamily="34" charset="0"/>
              </a:rPr>
              <a:t>SUBMITTED TO: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16953" y="4036882"/>
            <a:ext cx="7128667" cy="4186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400"/>
              </a:lnSpc>
              <a:buNone/>
              <a:defRPr sz="1600" b="0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Company</a:t>
            </a:r>
          </a:p>
          <a:p>
            <a:pPr lvl="0"/>
            <a:r>
              <a:rPr lang="en-US" dirty="0"/>
              <a:t>City, State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219249" y="4674690"/>
            <a:ext cx="7128667" cy="1849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400"/>
              </a:lnSpc>
              <a:buNone/>
              <a:defRPr sz="1200" b="1" baseline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RFP # 000-000-0000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799240" y="4892157"/>
            <a:ext cx="2550973" cy="1849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400"/>
              </a:lnSpc>
              <a:buNone/>
              <a:defRPr sz="1200" b="1" baseline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35190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585A5-4DD8-4470-9A43-C45E04AC09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019D42-3438-4369-BB65-FE87BE51F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E5C21-8D0A-49C1-832E-627969349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9F564-18C8-4550-9D69-F23ECD7542EB}" type="datetimeFigureOut">
              <a:rPr lang="en-US" smtClean="0">
                <a:solidFill>
                  <a:srgbClr val="FF3EA9"/>
                </a:solidFill>
              </a:rPr>
              <a:pPr/>
              <a:t>4/27/2022</a:t>
            </a:fld>
            <a:endParaRPr lang="en-US" dirty="0">
              <a:solidFill>
                <a:srgbClr val="FF3EA9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33179-7799-449A-9CF5-F471AFC61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3EA9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79D39-DDCE-47BF-9AEC-AE5B3725F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359E-C94F-4F9B-AE3A-4ADCCC28DDF0}" type="slidenum">
              <a:rPr lang="en-US" smtClean="0">
                <a:solidFill>
                  <a:srgbClr val="FF3EA9"/>
                </a:solidFill>
              </a:rPr>
              <a:pPr/>
              <a:t>‹#›</a:t>
            </a:fld>
            <a:endParaRPr lang="en-US" dirty="0">
              <a:solidFill>
                <a:srgbClr val="FF3E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884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alphaModFix amt="30000"/>
            <a:lum/>
          </a:blip>
          <a:srcRect/>
          <a:stretch>
            <a:fillRect t="-1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1B5AD-2AFF-44CD-9C6F-C79A2AEAA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4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23DF8-3368-441D-B0D5-37CB16D04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40690-AEA6-44A3-A047-295DBAD96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813E1-53F0-4BD7-A5EC-47462791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9F564-18C8-4550-9D69-F23ECD7542EB}" type="datetimeFigureOut">
              <a:rPr lang="en-US" smtClean="0">
                <a:solidFill>
                  <a:srgbClr val="FF3EA9"/>
                </a:solidFill>
              </a:rPr>
              <a:pPr/>
              <a:t>4/27/2022</a:t>
            </a:fld>
            <a:endParaRPr lang="en-US" dirty="0">
              <a:solidFill>
                <a:srgbClr val="FF3EA9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B6FDD-5895-4E6A-B848-FC2096D3D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3EA9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91AFA-C8CE-4E34-B12B-72435B7FB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359E-C94F-4F9B-AE3A-4ADCCC28DDF0}" type="slidenum">
              <a:rPr lang="en-US" smtClean="0">
                <a:solidFill>
                  <a:srgbClr val="FF3EA9"/>
                </a:solidFill>
              </a:rPr>
              <a:pPr/>
              <a:t>‹#›</a:t>
            </a:fld>
            <a:endParaRPr lang="en-US" dirty="0">
              <a:solidFill>
                <a:srgbClr val="FF3E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153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86408" y="1463040"/>
            <a:ext cx="10995993" cy="724578"/>
          </a:xfrm>
        </p:spPr>
        <p:txBody>
          <a:bodyPr anchor="t"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latin typeface="Arial"/>
                <a:cs typeface="Arial"/>
              </a:defRPr>
            </a:lvl1pPr>
            <a:lvl2pPr marL="228594" indent="0">
              <a:buNone/>
              <a:defRPr sz="1000" b="1"/>
            </a:lvl2pPr>
            <a:lvl3pPr marL="457189" indent="0">
              <a:buNone/>
              <a:defRPr sz="900" b="1"/>
            </a:lvl3pPr>
            <a:lvl4pPr marL="685783" indent="0">
              <a:buNone/>
              <a:defRPr sz="800" b="1"/>
            </a:lvl4pPr>
            <a:lvl5pPr marL="914377" indent="0">
              <a:buNone/>
              <a:defRPr sz="800" b="1"/>
            </a:lvl5pPr>
            <a:lvl6pPr marL="1142971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4" indent="0">
              <a:buNone/>
              <a:defRPr sz="800" b="1"/>
            </a:lvl9pPr>
          </a:lstStyle>
          <a:p>
            <a:pPr lvl="0"/>
            <a:r>
              <a:rPr lang="en-US" dirty="0"/>
              <a:t>Click to edit Master text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6" name="Content Placeholder 24"/>
          <p:cNvSpPr>
            <a:spLocks noGrp="1"/>
          </p:cNvSpPr>
          <p:nvPr>
            <p:ph sz="quarter" idx="22"/>
          </p:nvPr>
        </p:nvSpPr>
        <p:spPr>
          <a:xfrm>
            <a:off x="586405" y="2321838"/>
            <a:ext cx="6746168" cy="30673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787867" y="2322220"/>
            <a:ext cx="3802372" cy="3066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10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1" i="0" kern="1200" spc="20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800" cy="10058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33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732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4"/>
          <p:cNvSpPr>
            <a:spLocks noGrp="1"/>
          </p:cNvSpPr>
          <p:nvPr>
            <p:ph sz="quarter" idx="22"/>
          </p:nvPr>
        </p:nvSpPr>
        <p:spPr>
          <a:xfrm>
            <a:off x="596896" y="1463043"/>
            <a:ext cx="10985504" cy="3930949"/>
          </a:xfrm>
        </p:spPr>
        <p:txBody>
          <a:bodyPr>
            <a:noAutofit/>
          </a:bodyPr>
          <a:lstStyle>
            <a:lvl1pPr>
              <a:spcAft>
                <a:spcPts val="600"/>
              </a:spcAft>
              <a:defRPr sz="2200" baseline="0"/>
            </a:lvl1pPr>
            <a:lvl2pPr>
              <a:spcAft>
                <a:spcPts val="600"/>
              </a:spcAft>
              <a:defRPr baseline="0"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etiam</a:t>
            </a:r>
            <a:endParaRPr lang="en-US" dirty="0"/>
          </a:p>
          <a:p>
            <a:pPr lvl="1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  <a:p>
            <a:pPr lvl="2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  <a:p>
            <a:pPr lvl="3"/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ac semper </a:t>
            </a:r>
            <a:r>
              <a:rPr lang="en-US" dirty="0" err="1"/>
              <a:t>ullamcorper</a:t>
            </a:r>
            <a:endParaRPr lang="en-US" dirty="0"/>
          </a:p>
          <a:p>
            <a:pPr lvl="0"/>
            <a:r>
              <a:rPr lang="en-US" dirty="0"/>
              <a:t>Leo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ac </a:t>
            </a:r>
            <a:r>
              <a:rPr lang="en-US" dirty="0" err="1"/>
              <a:t>pharetra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Fusce</a:t>
            </a:r>
            <a:r>
              <a:rPr lang="en-US" dirty="0"/>
              <a:t> ac </a:t>
            </a:r>
            <a:r>
              <a:rPr lang="en-US" dirty="0" err="1"/>
              <a:t>enim</a:t>
            </a:r>
            <a:r>
              <a:rPr lang="en-US" dirty="0"/>
              <a:t> vitae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magna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10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1" i="0" kern="1200" spc="20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800" cy="10058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33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0454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86408" y="1463040"/>
            <a:ext cx="10995993" cy="724578"/>
          </a:xfrm>
        </p:spPr>
        <p:txBody>
          <a:bodyPr anchor="t"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latin typeface="Arial"/>
                <a:cs typeface="Arial"/>
              </a:defRPr>
            </a:lvl1pPr>
            <a:lvl2pPr marL="228594" indent="0">
              <a:buNone/>
              <a:defRPr sz="1000" b="1"/>
            </a:lvl2pPr>
            <a:lvl3pPr marL="457189" indent="0">
              <a:buNone/>
              <a:defRPr sz="900" b="1"/>
            </a:lvl3pPr>
            <a:lvl4pPr marL="685783" indent="0">
              <a:buNone/>
              <a:defRPr sz="800" b="1"/>
            </a:lvl4pPr>
            <a:lvl5pPr marL="914377" indent="0">
              <a:buNone/>
              <a:defRPr sz="800" b="1"/>
            </a:lvl5pPr>
            <a:lvl6pPr marL="1142971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4" indent="0">
              <a:buNone/>
              <a:defRPr sz="800" b="1"/>
            </a:lvl9pPr>
          </a:lstStyle>
          <a:p>
            <a:pPr lvl="0"/>
            <a:r>
              <a:rPr lang="en-US" dirty="0"/>
              <a:t>Click to edit Master text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6" name="Content Placeholder 24"/>
          <p:cNvSpPr>
            <a:spLocks noGrp="1"/>
          </p:cNvSpPr>
          <p:nvPr>
            <p:ph sz="quarter" idx="22"/>
          </p:nvPr>
        </p:nvSpPr>
        <p:spPr>
          <a:xfrm>
            <a:off x="586405" y="2321838"/>
            <a:ext cx="6746168" cy="30673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787867" y="2322220"/>
            <a:ext cx="3802372" cy="3066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10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1" i="0" kern="1200" spc="20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800" cy="10058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33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2650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86408" y="1463040"/>
            <a:ext cx="5269349" cy="706918"/>
          </a:xfrm>
        </p:spPr>
        <p:txBody>
          <a:bodyPr anchor="t"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latin typeface="Arial"/>
                <a:cs typeface="Arial"/>
              </a:defRPr>
            </a:lvl1pPr>
            <a:lvl2pPr marL="228594" indent="0">
              <a:buNone/>
              <a:defRPr sz="1000" b="1"/>
            </a:lvl2pPr>
            <a:lvl3pPr marL="457189" indent="0">
              <a:buNone/>
              <a:defRPr sz="900" b="1"/>
            </a:lvl3pPr>
            <a:lvl4pPr marL="685783" indent="0">
              <a:buNone/>
              <a:defRPr sz="800" b="1"/>
            </a:lvl4pPr>
            <a:lvl5pPr marL="914377" indent="0">
              <a:buNone/>
              <a:defRPr sz="800" b="1"/>
            </a:lvl5pPr>
            <a:lvl6pPr marL="1142971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4" indent="0">
              <a:buNone/>
              <a:defRPr sz="800" b="1"/>
            </a:lvl9pPr>
          </a:lstStyle>
          <a:p>
            <a:pPr lvl="0"/>
            <a:r>
              <a:rPr lang="en-US" dirty="0"/>
              <a:t>Click to edit Master text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6" name="Content Placeholder 24"/>
          <p:cNvSpPr>
            <a:spLocks noGrp="1"/>
          </p:cNvSpPr>
          <p:nvPr>
            <p:ph sz="quarter" idx="22"/>
          </p:nvPr>
        </p:nvSpPr>
        <p:spPr>
          <a:xfrm>
            <a:off x="586407" y="2309509"/>
            <a:ext cx="5269349" cy="30673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6320888" y="1463040"/>
            <a:ext cx="5269349" cy="706918"/>
          </a:xfrm>
        </p:spPr>
        <p:txBody>
          <a:bodyPr anchor="t"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latin typeface="Arial"/>
                <a:cs typeface="Arial"/>
              </a:defRPr>
            </a:lvl1pPr>
            <a:lvl2pPr marL="228594" indent="0">
              <a:buNone/>
              <a:defRPr sz="1000" b="1"/>
            </a:lvl2pPr>
            <a:lvl3pPr marL="457189" indent="0">
              <a:buNone/>
              <a:defRPr sz="900" b="1"/>
            </a:lvl3pPr>
            <a:lvl4pPr marL="685783" indent="0">
              <a:buNone/>
              <a:defRPr sz="800" b="1"/>
            </a:lvl4pPr>
            <a:lvl5pPr marL="914377" indent="0">
              <a:buNone/>
              <a:defRPr sz="800" b="1"/>
            </a:lvl5pPr>
            <a:lvl6pPr marL="1142971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4" indent="0">
              <a:buNone/>
              <a:defRPr sz="800" b="1"/>
            </a:lvl9pPr>
          </a:lstStyle>
          <a:p>
            <a:pPr lvl="0"/>
            <a:r>
              <a:rPr lang="en-US" dirty="0"/>
              <a:t>Click to edit Master text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9" name="Content Placeholder 24"/>
          <p:cNvSpPr>
            <a:spLocks noGrp="1"/>
          </p:cNvSpPr>
          <p:nvPr>
            <p:ph sz="quarter" idx="24"/>
          </p:nvPr>
        </p:nvSpPr>
        <p:spPr>
          <a:xfrm>
            <a:off x="6320887" y="2309505"/>
            <a:ext cx="5269349" cy="3067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10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1" i="0" kern="1200" spc="20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800" cy="10058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33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785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5258797" cy="100584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ts val="3300"/>
              </a:lnSpc>
              <a:defRPr/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20" hasCustomPrompt="1"/>
          </p:nvPr>
        </p:nvSpPr>
        <p:spPr>
          <a:xfrm>
            <a:off x="6331377" y="457200"/>
            <a:ext cx="5258859" cy="100584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3300"/>
              </a:lnSpc>
              <a:buNone/>
              <a:defRPr sz="3300" b="1" i="0">
                <a:solidFill>
                  <a:srgbClr val="053EA9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sz="quarter" idx="21"/>
          </p:nvPr>
        </p:nvSpPr>
        <p:spPr>
          <a:xfrm>
            <a:off x="6331377" y="1463040"/>
            <a:ext cx="5258859" cy="36639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Content Placeholder 24"/>
          <p:cNvSpPr>
            <a:spLocks noGrp="1"/>
          </p:cNvSpPr>
          <p:nvPr>
            <p:ph sz="quarter" idx="22"/>
          </p:nvPr>
        </p:nvSpPr>
        <p:spPr>
          <a:xfrm>
            <a:off x="596897" y="1463040"/>
            <a:ext cx="5258859" cy="36639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10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1" i="0" kern="1200" spc="20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7132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6405" y="4492379"/>
            <a:ext cx="10995995" cy="56673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3300" b="0" spc="0"/>
            </a:lvl1pPr>
          </a:lstStyle>
          <a:p>
            <a:r>
              <a:rPr lang="en-US" dirty="0"/>
              <a:t>CAPTION HEADLINE FOR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405" y="482564"/>
            <a:ext cx="10995995" cy="3936786"/>
          </a:xfrm>
        </p:spPr>
        <p:txBody>
          <a:bodyPr/>
          <a:lstStyle>
            <a:lvl1pPr marL="0" indent="0">
              <a:buNone/>
              <a:defRPr sz="1600"/>
            </a:lvl1pPr>
            <a:lvl2pPr marL="228594" indent="0">
              <a:buNone/>
              <a:defRPr sz="1400"/>
            </a:lvl2pPr>
            <a:lvl3pPr marL="457189" indent="0">
              <a:buNone/>
              <a:defRPr sz="1200"/>
            </a:lvl3pPr>
            <a:lvl4pPr marL="685783" indent="0">
              <a:buNone/>
              <a:defRPr sz="1000"/>
            </a:lvl4pPr>
            <a:lvl5pPr marL="914377" indent="0">
              <a:buNone/>
              <a:defRPr sz="1000"/>
            </a:lvl5pPr>
            <a:lvl6pPr marL="1142971" indent="0">
              <a:buNone/>
              <a:defRPr sz="1000"/>
            </a:lvl6pPr>
            <a:lvl7pPr marL="1371566" indent="0">
              <a:buNone/>
              <a:defRPr sz="1000"/>
            </a:lvl7pPr>
            <a:lvl8pPr marL="1600160" indent="0">
              <a:buNone/>
              <a:defRPr sz="1000"/>
            </a:lvl8pPr>
            <a:lvl9pPr marL="1828754" indent="0">
              <a:buNone/>
              <a:defRPr sz="1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6408" y="5059116"/>
            <a:ext cx="10995993" cy="804863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228594" indent="0">
              <a:buNone/>
              <a:defRPr sz="600"/>
            </a:lvl2pPr>
            <a:lvl3pPr marL="457189" indent="0">
              <a:buNone/>
              <a:defRPr sz="500"/>
            </a:lvl3pPr>
            <a:lvl4pPr marL="685783" indent="0">
              <a:buNone/>
              <a:defRPr sz="500"/>
            </a:lvl4pPr>
            <a:lvl5pPr marL="914377" indent="0">
              <a:buNone/>
              <a:defRPr sz="500"/>
            </a:lvl5pPr>
            <a:lvl6pPr marL="1142971" indent="0">
              <a:buNone/>
              <a:defRPr sz="500"/>
            </a:lvl6pPr>
            <a:lvl7pPr marL="1371566" indent="0">
              <a:buNone/>
              <a:defRPr sz="500"/>
            </a:lvl7pPr>
            <a:lvl8pPr marL="1600160" indent="0">
              <a:buNone/>
              <a:defRPr sz="500"/>
            </a:lvl8pPr>
            <a:lvl9pPr marL="1828754" indent="0">
              <a:buNone/>
              <a:defRPr sz="500"/>
            </a:lvl9pPr>
          </a:lstStyle>
          <a:p>
            <a:pPr lvl="0"/>
            <a:r>
              <a:rPr lang="en-US" dirty="0"/>
              <a:t>List extra details for image. Delete if not needed.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10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1" i="0" kern="1200" spc="20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9351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6408" y="4492379"/>
            <a:ext cx="5269349" cy="56673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sz="2300" b="1" spc="0"/>
            </a:lvl1pPr>
          </a:lstStyle>
          <a:p>
            <a:r>
              <a:rPr lang="en-US" dirty="0"/>
              <a:t>CAPTION HEADLINE FOR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408" y="482564"/>
            <a:ext cx="5269349" cy="3936786"/>
          </a:xfrm>
        </p:spPr>
        <p:txBody>
          <a:bodyPr/>
          <a:lstStyle>
            <a:lvl1pPr marL="0" indent="0">
              <a:buNone/>
              <a:defRPr sz="1600"/>
            </a:lvl1pPr>
            <a:lvl2pPr marL="228594" indent="0">
              <a:buNone/>
              <a:defRPr sz="1400"/>
            </a:lvl2pPr>
            <a:lvl3pPr marL="457189" indent="0">
              <a:buNone/>
              <a:defRPr sz="1200"/>
            </a:lvl3pPr>
            <a:lvl4pPr marL="685783" indent="0">
              <a:buNone/>
              <a:defRPr sz="1000"/>
            </a:lvl4pPr>
            <a:lvl5pPr marL="914377" indent="0">
              <a:buNone/>
              <a:defRPr sz="1000"/>
            </a:lvl5pPr>
            <a:lvl6pPr marL="1142971" indent="0">
              <a:buNone/>
              <a:defRPr sz="1000"/>
            </a:lvl6pPr>
            <a:lvl7pPr marL="1371566" indent="0">
              <a:buNone/>
              <a:defRPr sz="1000"/>
            </a:lvl7pPr>
            <a:lvl8pPr marL="1600160" indent="0">
              <a:buNone/>
              <a:defRPr sz="1000"/>
            </a:lvl8pPr>
            <a:lvl9pPr marL="1828754" indent="0">
              <a:buNone/>
              <a:defRPr sz="1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6407" y="5059116"/>
            <a:ext cx="5269348" cy="804863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228594" indent="0">
              <a:buNone/>
              <a:defRPr sz="600"/>
            </a:lvl2pPr>
            <a:lvl3pPr marL="457189" indent="0">
              <a:buNone/>
              <a:defRPr sz="500"/>
            </a:lvl3pPr>
            <a:lvl4pPr marL="685783" indent="0">
              <a:buNone/>
              <a:defRPr sz="500"/>
            </a:lvl4pPr>
            <a:lvl5pPr marL="914377" indent="0">
              <a:buNone/>
              <a:defRPr sz="500"/>
            </a:lvl5pPr>
            <a:lvl6pPr marL="1142971" indent="0">
              <a:buNone/>
              <a:defRPr sz="500"/>
            </a:lvl6pPr>
            <a:lvl7pPr marL="1371566" indent="0">
              <a:buNone/>
              <a:defRPr sz="500"/>
            </a:lvl7pPr>
            <a:lvl8pPr marL="1600160" indent="0">
              <a:buNone/>
              <a:defRPr sz="500"/>
            </a:lvl8pPr>
            <a:lvl9pPr marL="1828754" indent="0">
              <a:buNone/>
              <a:defRPr sz="500"/>
            </a:lvl9pPr>
          </a:lstStyle>
          <a:p>
            <a:pPr lvl="0"/>
            <a:r>
              <a:rPr lang="en-US" dirty="0"/>
              <a:t>List extra details for image. Delete if </a:t>
            </a:r>
            <a:br>
              <a:rPr lang="en-US" dirty="0"/>
            </a:br>
            <a:r>
              <a:rPr lang="en-US" dirty="0"/>
              <a:t>not needed.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24"/>
          </p:nvPr>
        </p:nvSpPr>
        <p:spPr>
          <a:xfrm>
            <a:off x="6320888" y="482564"/>
            <a:ext cx="5269349" cy="3936786"/>
          </a:xfrm>
        </p:spPr>
        <p:txBody>
          <a:bodyPr/>
          <a:lstStyle>
            <a:lvl1pPr marL="0" indent="0">
              <a:buNone/>
              <a:defRPr sz="1600"/>
            </a:lvl1pPr>
            <a:lvl2pPr marL="228594" indent="0">
              <a:buNone/>
              <a:defRPr sz="1400"/>
            </a:lvl2pPr>
            <a:lvl3pPr marL="457189" indent="0">
              <a:buNone/>
              <a:defRPr sz="1200"/>
            </a:lvl3pPr>
            <a:lvl4pPr marL="685783" indent="0">
              <a:buNone/>
              <a:defRPr sz="1000"/>
            </a:lvl4pPr>
            <a:lvl5pPr marL="914377" indent="0">
              <a:buNone/>
              <a:defRPr sz="1000"/>
            </a:lvl5pPr>
            <a:lvl6pPr marL="1142971" indent="0">
              <a:buNone/>
              <a:defRPr sz="1000"/>
            </a:lvl6pPr>
            <a:lvl7pPr marL="1371566" indent="0">
              <a:buNone/>
              <a:defRPr sz="1000"/>
            </a:lvl7pPr>
            <a:lvl8pPr marL="1600160" indent="0">
              <a:buNone/>
              <a:defRPr sz="1000"/>
            </a:lvl8pPr>
            <a:lvl9pPr marL="1828754" indent="0">
              <a:buNone/>
              <a:defRPr sz="1000"/>
            </a:lvl9pPr>
          </a:lstStyle>
          <a:p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5" hasCustomPrompt="1"/>
          </p:nvPr>
        </p:nvSpPr>
        <p:spPr>
          <a:xfrm>
            <a:off x="6320890" y="5059116"/>
            <a:ext cx="5269348" cy="804863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228594" indent="0">
              <a:buNone/>
              <a:defRPr sz="600"/>
            </a:lvl2pPr>
            <a:lvl3pPr marL="457189" indent="0">
              <a:buNone/>
              <a:defRPr sz="500"/>
            </a:lvl3pPr>
            <a:lvl4pPr marL="685783" indent="0">
              <a:buNone/>
              <a:defRPr sz="500"/>
            </a:lvl4pPr>
            <a:lvl5pPr marL="914377" indent="0">
              <a:buNone/>
              <a:defRPr sz="500"/>
            </a:lvl5pPr>
            <a:lvl6pPr marL="1142971" indent="0">
              <a:buNone/>
              <a:defRPr sz="500"/>
            </a:lvl6pPr>
            <a:lvl7pPr marL="1371566" indent="0">
              <a:buNone/>
              <a:defRPr sz="500"/>
            </a:lvl7pPr>
            <a:lvl8pPr marL="1600160" indent="0">
              <a:buNone/>
              <a:defRPr sz="500"/>
            </a:lvl8pPr>
            <a:lvl9pPr marL="1828754" indent="0">
              <a:buNone/>
              <a:defRPr sz="500"/>
            </a:lvl9pPr>
          </a:lstStyle>
          <a:p>
            <a:pPr lvl="0"/>
            <a:r>
              <a:rPr lang="en-US" dirty="0"/>
              <a:t>List extra details for image. Delete if </a:t>
            </a:r>
            <a:br>
              <a:rPr lang="en-US" dirty="0"/>
            </a:br>
            <a:r>
              <a:rPr lang="en-US" dirty="0"/>
              <a:t>not needed.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320888" y="4492379"/>
            <a:ext cx="5269349" cy="566737"/>
          </a:xfrm>
        </p:spPr>
        <p:txBody>
          <a:bodyPr tIns="0" rIns="0" bIns="0" anchor="t">
            <a:noAutofit/>
          </a:bodyPr>
          <a:lstStyle>
            <a:lvl1pPr marL="0" indent="0">
              <a:buNone/>
              <a:defRPr sz="2300" b="1" i="0">
                <a:solidFill>
                  <a:srgbClr val="053EA9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en-US" dirty="0"/>
              <a:t>CAPTION HEADLINE FOR IMAGE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10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1" i="0" kern="1200" spc="20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2065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2" y="732250"/>
            <a:ext cx="10899656" cy="493840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DIVIDER PAGE TEXT HERE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90482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200" b="1" i="0" kern="1200" spc="200">
                <a:solidFill>
                  <a:srgbClr val="FFFFFF"/>
                </a:solidFill>
                <a:latin typeface="+mn-lt"/>
                <a:cs typeface="Arial Narrow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203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141" y="1305692"/>
            <a:ext cx="11089243" cy="467386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Franklin Gothic Medium Cond" panose="020B06060304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Medium Cond" panose="020B0606030402020204" pitchFamily="34" charset="0"/>
              </a:defRPr>
            </a:lvl3pPr>
            <a:lvl4pPr>
              <a:defRPr>
                <a:latin typeface="Franklin Gothic Medium Cond" panose="020B0606030402020204" pitchFamily="34" charset="0"/>
              </a:defRPr>
            </a:lvl4pPr>
            <a:lvl5pPr>
              <a:defRPr>
                <a:latin typeface="Franklin Gothic Medium Cond" panose="020B06060304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8002" y="374993"/>
            <a:ext cx="11094948" cy="7893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000"/>
              </a:lnSpc>
              <a:buNone/>
              <a:defRPr sz="3000" baseline="0">
                <a:solidFill>
                  <a:srgbClr val="005A9C"/>
                </a:solidFill>
                <a:latin typeface="Franklin Gothic Demi Cond" panose="020B070603040202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54407" y="6417920"/>
            <a:ext cx="670560" cy="3657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F9D3D42A-E5EF-4544-AA11-F879376F4F05}" type="slidenum">
              <a:rPr lang="en-US" sz="1200" smtClean="0">
                <a:solidFill>
                  <a:srgbClr val="FFFFFF"/>
                </a:solidFill>
              </a:rPr>
              <a:pPr algn="ctr"/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175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DF9DD-EAC0-4317-9F84-7B9B109226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8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7"/>
            <a:ext cx="2050084" cy="2733445"/>
          </a:xfrm>
          <a:prstGeom prst="rtTriangle">
            <a:avLst/>
          </a:prstGeom>
          <a:solidFill>
            <a:srgbClr val="FF6A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8"/>
            <a:ext cx="3509640" cy="2789559"/>
          </a:xfrm>
          <a:prstGeom prst="rect">
            <a:avLst/>
          </a:prstGeom>
        </p:spPr>
      </p:pic>
      <p:pic>
        <p:nvPicPr>
          <p:cNvPr id="15" name="Picture 14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7" y="6026570"/>
            <a:ext cx="3095641" cy="348630"/>
          </a:xfrm>
          <a:prstGeom prst="rect">
            <a:avLst/>
          </a:prstGeom>
        </p:spPr>
      </p:pic>
      <p:sp>
        <p:nvSpPr>
          <p:cNvPr id="18" name="Title 9"/>
          <p:cNvSpPr>
            <a:spLocks noGrp="1"/>
          </p:cNvSpPr>
          <p:nvPr>
            <p:ph type="title" hasCustomPrompt="1"/>
          </p:nvPr>
        </p:nvSpPr>
        <p:spPr>
          <a:xfrm>
            <a:off x="5088176" y="753323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3" y="2812975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14250184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urns&amp;McDonnell_Ampersand_Reverse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781" y="1825678"/>
            <a:ext cx="3569329" cy="2832435"/>
          </a:xfrm>
          <a:prstGeom prst="rect">
            <a:avLst/>
          </a:prstGeom>
        </p:spPr>
      </p:pic>
      <p:pic>
        <p:nvPicPr>
          <p:cNvPr id="8" name="Picture 7" descr="CreateAmazing_Revers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23" y="3148165"/>
            <a:ext cx="5544480" cy="2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402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253801"/>
            <a:ext cx="10363200" cy="136207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>
              <a:defRPr sz="5800" b="1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0" name="Picture 9" descr="Burns&amp;McDonnell_Ampersand_Reverse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57" y="5291530"/>
            <a:ext cx="1280425" cy="1016079"/>
          </a:xfrm>
          <a:prstGeom prst="rect">
            <a:avLst/>
          </a:prstGeom>
        </p:spPr>
      </p:pic>
      <p:pic>
        <p:nvPicPr>
          <p:cNvPr id="11" name="Picture 10" descr="CreateAmazing_Revers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778" y="5780537"/>
            <a:ext cx="3308511" cy="15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715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urns&amp;McDonnell_Horiz_Reverse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28" y="2736996"/>
            <a:ext cx="8425045" cy="9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037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253801"/>
            <a:ext cx="10363200" cy="136207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>
              <a:defRPr sz="5800" b="1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9" name="Picture 8" descr="Burns&amp;McDonnell_Horiz_Reverse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97" y="5852623"/>
            <a:ext cx="4026107" cy="45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840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09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0" i="0">
                <a:solidFill>
                  <a:srgbClr val="FFFFFF"/>
                </a:solidFill>
                <a:latin typeface="Arial Narrow" panose="020B0606020202030204" pitchFamily="34" charset="0"/>
                <a:cs typeface="Gotham Condensed Bold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596897" y="338783"/>
            <a:ext cx="11003831" cy="812101"/>
          </a:xfrm>
        </p:spPr>
        <p:txBody>
          <a:bodyPr anchor="t">
            <a:normAutofit/>
          </a:bodyPr>
          <a:lstStyle>
            <a:lvl1pPr>
              <a:defRPr sz="4800"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26" name="Content Placeholder 24"/>
          <p:cNvSpPr>
            <a:spLocks noGrp="1"/>
          </p:cNvSpPr>
          <p:nvPr>
            <p:ph sz="quarter" idx="22"/>
          </p:nvPr>
        </p:nvSpPr>
        <p:spPr>
          <a:xfrm>
            <a:off x="596895" y="1315540"/>
            <a:ext cx="11003831" cy="4896074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Aft>
                <a:spcPts val="600"/>
              </a:spcAft>
              <a:defRPr baseline="0"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etiam</a:t>
            </a:r>
            <a:endParaRPr lang="en-US" dirty="0"/>
          </a:p>
          <a:p>
            <a:pPr lvl="1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  <a:p>
            <a:pPr lvl="2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  <a:p>
            <a:pPr lvl="3"/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ac semper </a:t>
            </a:r>
            <a:r>
              <a:rPr lang="en-US" dirty="0" err="1"/>
              <a:t>ullamcorper</a:t>
            </a:r>
            <a:endParaRPr lang="en-US" dirty="0"/>
          </a:p>
          <a:p>
            <a:pPr lvl="0"/>
            <a:r>
              <a:rPr lang="en-US" dirty="0"/>
              <a:t>Leo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ac </a:t>
            </a:r>
            <a:r>
              <a:rPr lang="en-US" dirty="0" err="1"/>
              <a:t>pharetra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Fusce</a:t>
            </a:r>
            <a:r>
              <a:rPr lang="en-US" dirty="0"/>
              <a:t> ac </a:t>
            </a:r>
            <a:r>
              <a:rPr lang="en-US" dirty="0" err="1"/>
              <a:t>enim</a:t>
            </a:r>
            <a:r>
              <a:rPr lang="en-US" dirty="0"/>
              <a:t> vitae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magna</a:t>
            </a:r>
          </a:p>
        </p:txBody>
      </p:sp>
    </p:spTree>
    <p:extLst>
      <p:ext uri="{BB962C8B-B14F-4D97-AF65-F5344CB8AC3E}">
        <p14:creationId xmlns:p14="http://schemas.microsoft.com/office/powerpoint/2010/main" val="27300723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86407" y="1403260"/>
            <a:ext cx="9874605" cy="983914"/>
          </a:xfrm>
        </p:spPr>
        <p:txBody>
          <a:bodyPr anchor="t"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dirty="0"/>
              <a:t>Click to edit Master text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1439409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0" i="0">
                <a:solidFill>
                  <a:srgbClr val="FFFFFF"/>
                </a:solidFill>
                <a:latin typeface="Arial Narrow" panose="020B0606020202030204" pitchFamily="34" charset="0"/>
                <a:cs typeface="Gotham Condensed Bold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86407" y="262623"/>
            <a:ext cx="11003831" cy="9829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4"/>
          <p:cNvSpPr>
            <a:spLocks noGrp="1"/>
          </p:cNvSpPr>
          <p:nvPr>
            <p:ph sz="quarter" idx="22"/>
          </p:nvPr>
        </p:nvSpPr>
        <p:spPr>
          <a:xfrm>
            <a:off x="586405" y="2477036"/>
            <a:ext cx="6746168" cy="360845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787866" y="2477421"/>
            <a:ext cx="3802372" cy="36080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820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86407" y="1538360"/>
            <a:ext cx="5269349" cy="706918"/>
          </a:xfrm>
        </p:spPr>
        <p:txBody>
          <a:bodyPr anchor="b"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dirty="0"/>
              <a:t>Click to edit Master text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1439409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0" i="0">
                <a:solidFill>
                  <a:srgbClr val="FFFFFF"/>
                </a:solidFill>
                <a:latin typeface="Arial Narrow" panose="020B0606020202030204" pitchFamily="34" charset="0"/>
                <a:cs typeface="Gotham Condensed Bold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86407" y="278389"/>
            <a:ext cx="11003831" cy="982976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4"/>
          <p:cNvSpPr>
            <a:spLocks noGrp="1"/>
          </p:cNvSpPr>
          <p:nvPr>
            <p:ph sz="quarter" idx="22"/>
          </p:nvPr>
        </p:nvSpPr>
        <p:spPr>
          <a:xfrm>
            <a:off x="586406" y="2335141"/>
            <a:ext cx="5269349" cy="37661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6320888" y="1538360"/>
            <a:ext cx="5269349" cy="706918"/>
          </a:xfrm>
        </p:spPr>
        <p:txBody>
          <a:bodyPr anchor="b"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dirty="0"/>
              <a:t>Click to edit Master text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9" name="Content Placeholder 24"/>
          <p:cNvSpPr>
            <a:spLocks noGrp="1"/>
          </p:cNvSpPr>
          <p:nvPr>
            <p:ph sz="quarter" idx="24"/>
          </p:nvPr>
        </p:nvSpPr>
        <p:spPr>
          <a:xfrm>
            <a:off x="6320886" y="2335140"/>
            <a:ext cx="5269349" cy="37661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02008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09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0" i="0">
                <a:solidFill>
                  <a:srgbClr val="FFFFFF"/>
                </a:solidFill>
                <a:latin typeface="Arial Narrow" panose="020B0606020202030204" pitchFamily="34" charset="0"/>
                <a:cs typeface="Gotham Condensed Bold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586407" y="427301"/>
            <a:ext cx="5258797" cy="982976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20" hasCustomPrompt="1"/>
          </p:nvPr>
        </p:nvSpPr>
        <p:spPr>
          <a:xfrm>
            <a:off x="6331377" y="427302"/>
            <a:ext cx="5258859" cy="982976"/>
          </a:xfrm>
        </p:spPr>
        <p:txBody>
          <a:bodyPr anchor="ctr">
            <a:normAutofit/>
          </a:bodyPr>
          <a:lstStyle>
            <a:lvl1pPr marL="0" indent="0">
              <a:buNone/>
              <a:defRPr sz="3300" b="1" i="0">
                <a:solidFill>
                  <a:srgbClr val="053EA9"/>
                </a:solidFill>
                <a:latin typeface="Arial Narrow" panose="020B0606020202030204" pitchFamily="34" charset="0"/>
                <a:cs typeface="Gotham Condensed Bold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sz="quarter" idx="21"/>
          </p:nvPr>
        </p:nvSpPr>
        <p:spPr>
          <a:xfrm>
            <a:off x="6331377" y="1562100"/>
            <a:ext cx="5258859" cy="40592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Content Placeholder 24"/>
          <p:cNvSpPr>
            <a:spLocks noGrp="1"/>
          </p:cNvSpPr>
          <p:nvPr>
            <p:ph sz="quarter" idx="22"/>
          </p:nvPr>
        </p:nvSpPr>
        <p:spPr>
          <a:xfrm>
            <a:off x="596896" y="1562100"/>
            <a:ext cx="5258859" cy="40592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03913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6405" y="4800602"/>
            <a:ext cx="10995995" cy="566737"/>
          </a:xfrm>
        </p:spPr>
        <p:txBody>
          <a:bodyPr anchor="b">
            <a:normAutofit/>
          </a:bodyPr>
          <a:lstStyle>
            <a:lvl1pPr algn="l">
              <a:defRPr sz="3300" b="0" spc="0"/>
            </a:lvl1pPr>
          </a:lstStyle>
          <a:p>
            <a:r>
              <a:rPr lang="en-US" dirty="0"/>
              <a:t>CAPTION HEADLINE FOR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405" y="790789"/>
            <a:ext cx="10995995" cy="3936786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6407" y="5367339"/>
            <a:ext cx="8151195" cy="804863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 dirty="0"/>
              <a:t>List extra details for image. Delete if not needed.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09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0" i="0">
                <a:solidFill>
                  <a:srgbClr val="FFFFFF"/>
                </a:solidFill>
                <a:latin typeface="Arial Narrow" panose="020B0606020202030204" pitchFamily="34" charset="0"/>
                <a:cs typeface="Gotham Condensed Bold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497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4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30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5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F37EB-9CBA-433F-88CF-772EA1CCE30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36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6407" y="4800602"/>
            <a:ext cx="5269349" cy="566737"/>
          </a:xfrm>
        </p:spPr>
        <p:txBody>
          <a:bodyPr anchor="b">
            <a:noAutofit/>
          </a:bodyPr>
          <a:lstStyle>
            <a:lvl1pPr algn="l">
              <a:defRPr sz="2000" b="0" spc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CAPTION HEADLINE FOR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407" y="790789"/>
            <a:ext cx="5269349" cy="3936786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6407" y="5367339"/>
            <a:ext cx="5269348" cy="804863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 dirty="0"/>
              <a:t>List extra details for image. Delete if </a:t>
            </a:r>
            <a:br>
              <a:rPr lang="en-US" dirty="0"/>
            </a:br>
            <a:r>
              <a:rPr lang="en-US" dirty="0"/>
              <a:t>not needed.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09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0" i="0">
                <a:solidFill>
                  <a:srgbClr val="FFFFFF"/>
                </a:solidFill>
                <a:latin typeface="Arial Narrow" panose="020B0606020202030204" pitchFamily="34" charset="0"/>
                <a:cs typeface="Gotham Condensed Bold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24"/>
          </p:nvPr>
        </p:nvSpPr>
        <p:spPr>
          <a:xfrm>
            <a:off x="6320888" y="790789"/>
            <a:ext cx="5269349" cy="3936786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5" hasCustomPrompt="1"/>
          </p:nvPr>
        </p:nvSpPr>
        <p:spPr>
          <a:xfrm>
            <a:off x="6320889" y="5367339"/>
            <a:ext cx="5269348" cy="804863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 dirty="0"/>
              <a:t>List extra details for image. Delete if </a:t>
            </a:r>
            <a:br>
              <a:rPr lang="en-US" dirty="0"/>
            </a:br>
            <a:r>
              <a:rPr lang="en-US" dirty="0"/>
              <a:t>not needed.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320888" y="4800602"/>
            <a:ext cx="5269349" cy="56673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053EA9"/>
                </a:solidFill>
                <a:latin typeface="Arial Narrow" panose="020B0606020202030204" pitchFamily="34" charset="0"/>
                <a:cs typeface="Gotham Condensed Bold"/>
              </a:defRPr>
            </a:lvl1pPr>
          </a:lstStyle>
          <a:p>
            <a:pPr lvl="0"/>
            <a:r>
              <a:rPr lang="en-US" dirty="0"/>
              <a:t>CAPTION HEADLINE FOR IMAGE</a:t>
            </a:r>
          </a:p>
        </p:txBody>
      </p:sp>
    </p:spTree>
    <p:extLst>
      <p:ext uri="{BB962C8B-B14F-4D97-AF65-F5344CB8AC3E}">
        <p14:creationId xmlns:p14="http://schemas.microsoft.com/office/powerpoint/2010/main" val="22945394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56785" y="2000250"/>
            <a:ext cx="8722783" cy="1485900"/>
          </a:xfrm>
          <a:effectLst/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6784" y="3754438"/>
            <a:ext cx="8720667" cy="550862"/>
          </a:xfrm>
        </p:spPr>
        <p:txBody>
          <a:bodyPr lIns="0"/>
          <a:lstStyle>
            <a:lvl1pPr marL="0" indent="0" algn="r">
              <a:buFont typeface="Wingdings" pitchFamily="2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59707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439409" y="6414078"/>
            <a:ext cx="575679" cy="365126"/>
          </a:xfrm>
        </p:spPr>
        <p:txBody>
          <a:bodyPr/>
          <a:lstStyle>
            <a:lvl1pPr>
              <a:defRPr/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1260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140" y="1305692"/>
            <a:ext cx="11089243" cy="467386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Franklin Gothic Medium Cond" panose="020B0606030402020204" pitchFamily="34" charset="0"/>
              </a:defRPr>
            </a:lvl1pPr>
            <a:lvl2pPr>
              <a:defRPr>
                <a:latin typeface="Franklin Gothic Medium Cond" panose="020B0606030402020204" pitchFamily="34" charset="0"/>
              </a:defRPr>
            </a:lvl2pPr>
            <a:lvl3pPr>
              <a:defRPr>
                <a:latin typeface="Franklin Gothic Medium Cond" panose="020B0606030402020204" pitchFamily="34" charset="0"/>
              </a:defRPr>
            </a:lvl3pPr>
            <a:lvl4pPr>
              <a:defRPr>
                <a:latin typeface="Franklin Gothic Medium Cond" panose="020B0606030402020204" pitchFamily="34" charset="0"/>
              </a:defRPr>
            </a:lvl4pPr>
            <a:lvl5pPr>
              <a:defRPr>
                <a:latin typeface="Franklin Gothic Medium Cond" panose="020B06060304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8001" y="374993"/>
            <a:ext cx="11094948" cy="7893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000"/>
              </a:lnSpc>
              <a:buNone/>
              <a:defRPr sz="3000" baseline="0">
                <a:solidFill>
                  <a:srgbClr val="005A9C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54407" y="6417920"/>
            <a:ext cx="670560" cy="3657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F9D3D42A-E5EF-4544-AA11-F879376F4F05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318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>
            <a:extLst>
              <a:ext uri="{FF2B5EF4-FFF2-40B4-BE49-F238E27FC236}">
                <a16:creationId xmlns:a16="http://schemas.microsoft.com/office/drawing/2014/main" id="{1F927914-EF8E-470B-B236-D2958797F05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6C5E25-9A0B-4BD6-A2A8-51DE1A8324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722284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table, cup, food&#10;&#10;Description automatically generated">
            <a:extLst>
              <a:ext uri="{FF2B5EF4-FFF2-40B4-BE49-F238E27FC236}">
                <a16:creationId xmlns:a16="http://schemas.microsoft.com/office/drawing/2014/main" id="{0B14663B-FA86-4919-979C-6A27C1FBDF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-12196"/>
            <a:ext cx="12192000" cy="6858000"/>
          </a:xfrm>
          <a:prstGeom prst="rect">
            <a:avLst/>
          </a:prstGeom>
        </p:spPr>
      </p:pic>
      <p:sp>
        <p:nvSpPr>
          <p:cNvPr id="7" name="Right Triangle 6"/>
          <p:cNvSpPr/>
          <p:nvPr userDrawn="1"/>
        </p:nvSpPr>
        <p:spPr>
          <a:xfrm>
            <a:off x="2003" y="2678943"/>
            <a:ext cx="5514600" cy="4191254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</p:txBody>
      </p:sp>
      <p:pic>
        <p:nvPicPr>
          <p:cNvPr id="6" name="Picture 5" descr="Ampersan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7" y="4560918"/>
            <a:ext cx="2246507" cy="1785586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2269586" y="-12194"/>
            <a:ext cx="9941767" cy="6899224"/>
            <a:chOff x="3375350" y="0"/>
            <a:chExt cx="14912650" cy="13716001"/>
          </a:xfrm>
          <a:solidFill>
            <a:schemeClr val="bg1"/>
          </a:solidFill>
        </p:grpSpPr>
        <p:sp>
          <p:nvSpPr>
            <p:cNvPr id="9" name="Right Triangle 8"/>
            <p:cNvSpPr/>
            <p:nvPr userDrawn="1"/>
          </p:nvSpPr>
          <p:spPr>
            <a:xfrm rot="10800000">
              <a:off x="3375350" y="1"/>
              <a:ext cx="13716000" cy="1371600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17082716" y="0"/>
              <a:ext cx="1205284" cy="13715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5051779" y="1481667"/>
            <a:ext cx="6456376" cy="128693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>
                <a:solidFill>
                  <a:srgbClr val="515256"/>
                </a:solidFill>
                <a:latin typeface="Arial"/>
                <a:cs typeface="Arial"/>
              </a:defRPr>
            </a:lvl1pPr>
          </a:lstStyle>
          <a:p>
            <a:pPr>
              <a:spcAft>
                <a:spcPts val="0"/>
              </a:spcAft>
            </a:pPr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5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63928" y="3012723"/>
            <a:ext cx="4712613" cy="903817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1" i="0">
                <a:solidFill>
                  <a:srgbClr val="515256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8308625" y="4002708"/>
            <a:ext cx="316791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515256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  <p:pic>
        <p:nvPicPr>
          <p:cNvPr id="18" name="Picture 17" descr="Burns&amp;McDonnell_Horiz_RGB_CS6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545" y="497913"/>
            <a:ext cx="3097451" cy="34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495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t="14571"/>
          <a:stretch/>
        </p:blipFill>
        <p:spPr>
          <a:xfrm>
            <a:off x="0" y="3429003"/>
            <a:ext cx="8782944" cy="343010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7"/>
            <a:ext cx="8782944" cy="3428997"/>
          </a:xfrm>
          <a:prstGeom prst="rect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7" name="Right Triangle 6"/>
          <p:cNvSpPr/>
          <p:nvPr userDrawn="1"/>
        </p:nvSpPr>
        <p:spPr>
          <a:xfrm rot="13500000">
            <a:off x="-2233183" y="446158"/>
            <a:ext cx="4469857" cy="595980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8" name="Right Triangle 7"/>
          <p:cNvSpPr/>
          <p:nvPr userDrawn="1"/>
        </p:nvSpPr>
        <p:spPr>
          <a:xfrm rot="2700000">
            <a:off x="6360071" y="195068"/>
            <a:ext cx="4850903" cy="6467871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782944" y="-1104"/>
            <a:ext cx="3409056" cy="6859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4" name="Title 9"/>
          <p:cNvSpPr>
            <a:spLocks noGrp="1"/>
          </p:cNvSpPr>
          <p:nvPr>
            <p:ph type="title" hasCustomPrompt="1"/>
          </p:nvPr>
        </p:nvSpPr>
        <p:spPr>
          <a:xfrm>
            <a:off x="5409395" y="1917244"/>
            <a:ext cx="6317285" cy="1369962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>
                <a:solidFill>
                  <a:srgbClr val="053EA9"/>
                </a:solidFill>
                <a:latin typeface="Arial"/>
                <a:cs typeface="Arial"/>
              </a:defRPr>
            </a:lvl1pPr>
          </a:lstStyle>
          <a:p>
            <a:pPr>
              <a:spcAft>
                <a:spcPts val="0"/>
              </a:spcAft>
            </a:pPr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5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048962" y="3429002"/>
            <a:ext cx="5680253" cy="945446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900" b="1" i="0">
                <a:solidFill>
                  <a:srgbClr val="053EA9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8146817" y="4422353"/>
            <a:ext cx="3588633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500" b="0" i="0">
                <a:solidFill>
                  <a:srgbClr val="515256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  <p:pic>
        <p:nvPicPr>
          <p:cNvPr id="13" name="Picture 12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0" y="3278720"/>
            <a:ext cx="2523211" cy="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316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747" y="-1104"/>
            <a:ext cx="12190256" cy="685910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t="14571" b="16000"/>
          <a:stretch/>
        </p:blipFill>
        <p:spPr>
          <a:xfrm>
            <a:off x="2531406" y="3791764"/>
            <a:ext cx="9660597" cy="3066236"/>
          </a:xfrm>
          <a:prstGeom prst="rect">
            <a:avLst/>
          </a:prstGeom>
        </p:spPr>
      </p:pic>
      <p:sp>
        <p:nvSpPr>
          <p:cNvPr id="6" name="Right Triangle 5"/>
          <p:cNvSpPr/>
          <p:nvPr userDrawn="1"/>
        </p:nvSpPr>
        <p:spPr>
          <a:xfrm>
            <a:off x="1746" y="1766571"/>
            <a:ext cx="6788573" cy="509143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5" name="Right Triangle 4"/>
          <p:cNvSpPr/>
          <p:nvPr userDrawn="1"/>
        </p:nvSpPr>
        <p:spPr>
          <a:xfrm>
            <a:off x="1745" y="5409739"/>
            <a:ext cx="1931016" cy="1448262"/>
          </a:xfrm>
          <a:prstGeom prst="rtTriangle">
            <a:avLst/>
          </a:prstGeom>
          <a:solidFill>
            <a:srgbClr val="5152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9" name="Title 9"/>
          <p:cNvSpPr>
            <a:spLocks noGrp="1"/>
          </p:cNvSpPr>
          <p:nvPr>
            <p:ph type="title" hasCustomPrompt="1"/>
          </p:nvPr>
        </p:nvSpPr>
        <p:spPr>
          <a:xfrm>
            <a:off x="5051915" y="526874"/>
            <a:ext cx="6317285" cy="1208111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spcAft>
                <a:spcPts val="0"/>
              </a:spcAft>
            </a:pPr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5051915" y="1770948"/>
            <a:ext cx="6319820" cy="769057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7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770520" y="2587909"/>
            <a:ext cx="3607448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  <p:pic>
        <p:nvPicPr>
          <p:cNvPr id="14" name="Picture 13" descr="Burns&amp;McDonnell_Horiz_Revers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7" y="515450"/>
            <a:ext cx="2994540" cy="33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171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l="2500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7" name="Picture 16" descr="Ampersand.emf"/>
          <p:cNvPicPr>
            <a:picLocks noChangeAspect="1"/>
          </p:cNvPicPr>
          <p:nvPr userDrawn="1"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08" y="-1513"/>
            <a:ext cx="11827792" cy="6862554"/>
          </a:xfrm>
          <a:prstGeom prst="rect">
            <a:avLst/>
          </a:prstGeom>
          <a:ln>
            <a:noFill/>
          </a:ln>
        </p:spPr>
      </p:pic>
      <p:sp>
        <p:nvSpPr>
          <p:cNvPr id="5" name="Title 9"/>
          <p:cNvSpPr>
            <a:spLocks noGrp="1"/>
          </p:cNvSpPr>
          <p:nvPr>
            <p:ph type="title" hasCustomPrompt="1"/>
          </p:nvPr>
        </p:nvSpPr>
        <p:spPr>
          <a:xfrm>
            <a:off x="5569186" y="2631723"/>
            <a:ext cx="6200541" cy="1334979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923852" y="4410593"/>
            <a:ext cx="4833075" cy="653017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marL="0" indent="0" algn="r">
              <a:lnSpc>
                <a:spcPct val="90000"/>
              </a:lnSpc>
              <a:buNone/>
              <a:defRPr sz="1800" b="1" i="0">
                <a:solidFill>
                  <a:srgbClr val="000000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8156222" y="5069583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500" b="0" i="0">
                <a:solidFill>
                  <a:srgbClr val="000000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2" y="-1512"/>
            <a:ext cx="1043349" cy="6859512"/>
          </a:xfrm>
          <a:prstGeom prst="rect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pic>
        <p:nvPicPr>
          <p:cNvPr id="11" name="Picture 10" descr="Burns&amp;McDonnell_Horiz_RGB_CS6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073" y="471786"/>
            <a:ext cx="3097451" cy="34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651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6"/>
            <a:ext cx="2050084" cy="2733445"/>
          </a:xfrm>
          <a:prstGeom prst="rtTriangle">
            <a:avLst/>
          </a:prstGeom>
          <a:solidFill>
            <a:srgbClr val="5152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6"/>
            <a:ext cx="3509640" cy="2789559"/>
          </a:xfrm>
          <a:prstGeom prst="rect">
            <a:avLst/>
          </a:prstGeom>
        </p:spPr>
      </p:pic>
      <p:pic>
        <p:nvPicPr>
          <p:cNvPr id="15" name="Picture 14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6" y="6026570"/>
            <a:ext cx="3095641" cy="348630"/>
          </a:xfrm>
          <a:prstGeom prst="rect">
            <a:avLst/>
          </a:prstGeom>
        </p:spPr>
      </p:pic>
      <p:sp>
        <p:nvSpPr>
          <p:cNvPr id="17" name="Title 9"/>
          <p:cNvSpPr>
            <a:spLocks noGrp="1"/>
          </p:cNvSpPr>
          <p:nvPr>
            <p:ph type="title" hasCustomPrompt="1"/>
          </p:nvPr>
        </p:nvSpPr>
        <p:spPr>
          <a:xfrm>
            <a:off x="5088175" y="753321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8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2" y="2812973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583724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E823D-9B42-4D78-9F39-373F02688C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94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6"/>
            <a:ext cx="2050084" cy="2733445"/>
          </a:xfrm>
          <a:prstGeom prst="rtTriangle">
            <a:avLst/>
          </a:prstGeom>
          <a:solidFill>
            <a:srgbClr val="FF6A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6"/>
            <a:ext cx="3509640" cy="2789559"/>
          </a:xfrm>
          <a:prstGeom prst="rect">
            <a:avLst/>
          </a:prstGeom>
        </p:spPr>
      </p:pic>
      <p:pic>
        <p:nvPicPr>
          <p:cNvPr id="15" name="Picture 14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6" y="6026570"/>
            <a:ext cx="3095641" cy="348630"/>
          </a:xfrm>
          <a:prstGeom prst="rect">
            <a:avLst/>
          </a:prstGeom>
        </p:spPr>
      </p:pic>
      <p:sp>
        <p:nvSpPr>
          <p:cNvPr id="18" name="Title 9"/>
          <p:cNvSpPr>
            <a:spLocks noGrp="1"/>
          </p:cNvSpPr>
          <p:nvPr>
            <p:ph type="title" hasCustomPrompt="1"/>
          </p:nvPr>
        </p:nvSpPr>
        <p:spPr>
          <a:xfrm>
            <a:off x="5088175" y="753321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2" y="2812973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34105702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6"/>
            <a:ext cx="2050084" cy="2733445"/>
          </a:xfrm>
          <a:prstGeom prst="rtTriangle">
            <a:avLst/>
          </a:prstGeom>
          <a:solidFill>
            <a:srgbClr val="D3BC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6"/>
            <a:ext cx="3509640" cy="2789559"/>
          </a:xfrm>
          <a:prstGeom prst="rect">
            <a:avLst/>
          </a:prstGeom>
        </p:spPr>
      </p:pic>
      <p:pic>
        <p:nvPicPr>
          <p:cNvPr id="12" name="Picture 11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6" y="6026570"/>
            <a:ext cx="3095641" cy="348630"/>
          </a:xfrm>
          <a:prstGeom prst="rect">
            <a:avLst/>
          </a:prstGeom>
        </p:spPr>
      </p:pic>
      <p:sp>
        <p:nvSpPr>
          <p:cNvPr id="15" name="Title 9"/>
          <p:cNvSpPr>
            <a:spLocks noGrp="1"/>
          </p:cNvSpPr>
          <p:nvPr>
            <p:ph type="title" hasCustomPrompt="1"/>
          </p:nvPr>
        </p:nvSpPr>
        <p:spPr>
          <a:xfrm>
            <a:off x="5088175" y="753321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2" y="2812973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32643580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6"/>
            <a:ext cx="2050084" cy="2733445"/>
          </a:xfrm>
          <a:prstGeom prst="rtTriangle">
            <a:avLst/>
          </a:prstGeom>
          <a:solidFill>
            <a:srgbClr val="FBE1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6"/>
            <a:ext cx="3509640" cy="2789559"/>
          </a:xfrm>
          <a:prstGeom prst="rect">
            <a:avLst/>
          </a:prstGeom>
        </p:spPr>
      </p:pic>
      <p:pic>
        <p:nvPicPr>
          <p:cNvPr id="14" name="Picture 13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6" y="6026570"/>
            <a:ext cx="3095641" cy="348630"/>
          </a:xfrm>
          <a:prstGeom prst="rect">
            <a:avLst/>
          </a:prstGeom>
        </p:spPr>
      </p:pic>
      <p:sp>
        <p:nvSpPr>
          <p:cNvPr id="11" name="Title 9"/>
          <p:cNvSpPr>
            <a:spLocks noGrp="1"/>
          </p:cNvSpPr>
          <p:nvPr>
            <p:ph type="title" hasCustomPrompt="1"/>
          </p:nvPr>
        </p:nvSpPr>
        <p:spPr>
          <a:xfrm>
            <a:off x="5088175" y="753321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2" y="2812973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18993147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6"/>
            <a:ext cx="2050084" cy="2733445"/>
          </a:xfrm>
          <a:prstGeom prst="rtTriangle">
            <a:avLst/>
          </a:prstGeom>
          <a:solidFill>
            <a:srgbClr val="C4D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6"/>
            <a:ext cx="3509640" cy="2789559"/>
          </a:xfrm>
          <a:prstGeom prst="rect">
            <a:avLst/>
          </a:prstGeom>
        </p:spPr>
      </p:pic>
      <p:pic>
        <p:nvPicPr>
          <p:cNvPr id="15" name="Picture 14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6" y="6026570"/>
            <a:ext cx="3095641" cy="348630"/>
          </a:xfrm>
          <a:prstGeom prst="rect">
            <a:avLst/>
          </a:prstGeom>
        </p:spPr>
      </p:pic>
      <p:sp>
        <p:nvSpPr>
          <p:cNvPr id="12" name="Title 9"/>
          <p:cNvSpPr>
            <a:spLocks noGrp="1"/>
          </p:cNvSpPr>
          <p:nvPr>
            <p:ph type="title" hasCustomPrompt="1"/>
          </p:nvPr>
        </p:nvSpPr>
        <p:spPr>
          <a:xfrm>
            <a:off x="5088175" y="753321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2" y="2812973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35171267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6"/>
            <a:ext cx="2050084" cy="2733445"/>
          </a:xfrm>
          <a:prstGeom prst="rtTriangle">
            <a:avLst/>
          </a:prstGeom>
          <a:solidFill>
            <a:srgbClr val="71C5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6"/>
            <a:ext cx="3509640" cy="2789559"/>
          </a:xfrm>
          <a:prstGeom prst="rect">
            <a:avLst/>
          </a:prstGeom>
        </p:spPr>
      </p:pic>
      <p:pic>
        <p:nvPicPr>
          <p:cNvPr id="15" name="Picture 14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6" y="6026570"/>
            <a:ext cx="3095641" cy="348630"/>
          </a:xfrm>
          <a:prstGeom prst="rect">
            <a:avLst/>
          </a:prstGeom>
        </p:spPr>
      </p:pic>
      <p:sp>
        <p:nvSpPr>
          <p:cNvPr id="12" name="Title 9"/>
          <p:cNvSpPr>
            <a:spLocks noGrp="1"/>
          </p:cNvSpPr>
          <p:nvPr>
            <p:ph type="title" hasCustomPrompt="1"/>
          </p:nvPr>
        </p:nvSpPr>
        <p:spPr>
          <a:xfrm>
            <a:off x="5088175" y="753321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2" y="2812973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8303594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6"/>
            <a:ext cx="2050084" cy="2733445"/>
          </a:xfrm>
          <a:prstGeom prst="rtTriangle">
            <a:avLst/>
          </a:prstGeom>
          <a:solidFill>
            <a:srgbClr val="47D7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6"/>
            <a:ext cx="3509640" cy="2789559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3336449" y="-1269908"/>
            <a:ext cx="92398" cy="323165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endParaRPr lang="en-US" sz="1800" dirty="0"/>
          </a:p>
        </p:txBody>
      </p:sp>
      <p:pic>
        <p:nvPicPr>
          <p:cNvPr id="15" name="Picture 14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6" y="6026570"/>
            <a:ext cx="3095641" cy="348630"/>
          </a:xfrm>
          <a:prstGeom prst="rect">
            <a:avLst/>
          </a:prstGeom>
        </p:spPr>
      </p:pic>
      <p:sp>
        <p:nvSpPr>
          <p:cNvPr id="12" name="Title 9"/>
          <p:cNvSpPr>
            <a:spLocks noGrp="1"/>
          </p:cNvSpPr>
          <p:nvPr>
            <p:ph type="title" hasCustomPrompt="1"/>
          </p:nvPr>
        </p:nvSpPr>
        <p:spPr>
          <a:xfrm>
            <a:off x="5088175" y="753321"/>
            <a:ext cx="6200541" cy="1334979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455641" y="2088300"/>
            <a:ext cx="4833075" cy="67339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sz="17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88012" y="2812973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FFFFFF"/>
                </a:solidFill>
                <a:latin typeface="Arial"/>
                <a:cs typeface="Arial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</p:spTree>
    <p:extLst>
      <p:ext uri="{BB962C8B-B14F-4D97-AF65-F5344CB8AC3E}">
        <p14:creationId xmlns:p14="http://schemas.microsoft.com/office/powerpoint/2010/main" val="29071883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23DF8-3368-441D-B0D5-37CB16D04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40690-AEA6-44A3-A047-295DBAD96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813E1-53F0-4BD7-A5EC-47462791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9F564-18C8-4550-9D69-F23ECD7542EB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B6FDD-5895-4E6A-B848-FC2096D3D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91AFA-C8CE-4E34-B12B-72435B7FB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0359E-C94F-4F9B-AE3A-4ADCCC28D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4333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urns&amp;McDonnell_Ampersand_Reverse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779" y="1825676"/>
            <a:ext cx="3569329" cy="2832435"/>
          </a:xfrm>
          <a:prstGeom prst="rect">
            <a:avLst/>
          </a:prstGeom>
        </p:spPr>
      </p:pic>
      <p:pic>
        <p:nvPicPr>
          <p:cNvPr id="8" name="Picture 7" descr="CreateAmazing_Revers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23" y="3148163"/>
            <a:ext cx="5544480" cy="2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182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253799"/>
            <a:ext cx="10363200" cy="136207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>
              <a:defRPr sz="5800" b="1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0" name="Picture 9" descr="Burns&amp;McDonnell_Ampersand_Reverse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56" y="5291528"/>
            <a:ext cx="1280425" cy="1016079"/>
          </a:xfrm>
          <a:prstGeom prst="rect">
            <a:avLst/>
          </a:prstGeom>
        </p:spPr>
      </p:pic>
      <p:pic>
        <p:nvPicPr>
          <p:cNvPr id="11" name="Picture 10" descr="CreateAmazing_Revers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777" y="5780537"/>
            <a:ext cx="3308511" cy="15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121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urns&amp;McDonnell_Horiz_Reverse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27" y="2736996"/>
            <a:ext cx="8425045" cy="9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91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C983-CF7F-4B05-9CA6-D96C45E0EA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54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253799"/>
            <a:ext cx="10363200" cy="136207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>
              <a:defRPr sz="5800" b="1" cap="all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9" name="Picture 8" descr="Burns&amp;McDonnell_Horiz_Reverse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97" y="5852621"/>
            <a:ext cx="4026107" cy="45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698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"/>
            <a:ext cx="9774399" cy="549809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" y="5498099"/>
            <a:ext cx="12192000" cy="1359902"/>
          </a:xfrm>
          <a:prstGeom prst="rect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7" name="Right Triangle 6"/>
          <p:cNvSpPr/>
          <p:nvPr userDrawn="1"/>
        </p:nvSpPr>
        <p:spPr>
          <a:xfrm>
            <a:off x="1" y="2666746"/>
            <a:ext cx="5514600" cy="4191254"/>
          </a:xfrm>
          <a:prstGeom prst="rtTriangl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endParaRPr lang="en-US" sz="1800" dirty="0"/>
          </a:p>
        </p:txBody>
      </p:sp>
      <p:pic>
        <p:nvPicPr>
          <p:cNvPr id="6" name="Picture 5" descr="Ampersan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7" y="4560918"/>
            <a:ext cx="2246507" cy="1785586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2250234" y="1"/>
            <a:ext cx="9941767" cy="6858001"/>
            <a:chOff x="3375350" y="0"/>
            <a:chExt cx="14912650" cy="13716001"/>
          </a:xfrm>
          <a:solidFill>
            <a:schemeClr val="bg1"/>
          </a:solidFill>
        </p:grpSpPr>
        <p:sp>
          <p:nvSpPr>
            <p:cNvPr id="9" name="Right Triangle 8"/>
            <p:cNvSpPr/>
            <p:nvPr userDrawn="1"/>
          </p:nvSpPr>
          <p:spPr>
            <a:xfrm rot="10800000">
              <a:off x="3375350" y="1"/>
              <a:ext cx="13716000" cy="1371600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17082716" y="0"/>
              <a:ext cx="1205284" cy="13715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5051779" y="1481667"/>
            <a:ext cx="6456376" cy="1286934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>
                <a:solidFill>
                  <a:srgbClr val="515256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0"/>
              </a:spcAft>
            </a:pPr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5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63928" y="3012723"/>
            <a:ext cx="4712613" cy="903817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>
                <a:solidFill>
                  <a:srgbClr val="515256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8308625" y="4002708"/>
            <a:ext cx="316791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300" b="0" i="0">
                <a:solidFill>
                  <a:srgbClr val="5152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  <p:pic>
        <p:nvPicPr>
          <p:cNvPr id="18" name="Picture 17" descr="Burns&amp;McDonnell_Horiz_RGB_CS6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545" y="497913"/>
            <a:ext cx="3097451" cy="348834"/>
          </a:xfrm>
          <a:prstGeom prst="rect">
            <a:avLst/>
          </a:prstGeom>
        </p:spPr>
      </p:pic>
      <p:pic>
        <p:nvPicPr>
          <p:cNvPr id="4" name="Picture 3" descr="A picture containing sitting, food, light, star&#10;&#10;Description automatically generated">
            <a:extLst>
              <a:ext uri="{FF2B5EF4-FFF2-40B4-BE49-F238E27FC236}">
                <a16:creationId xmlns:a16="http://schemas.microsoft.com/office/drawing/2014/main" id="{694F32E4-3861-4898-901B-D9EE418722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365673" y="848893"/>
            <a:ext cx="2248344" cy="68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641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t="14571"/>
          <a:stretch/>
        </p:blipFill>
        <p:spPr>
          <a:xfrm>
            <a:off x="0" y="3429003"/>
            <a:ext cx="8782944" cy="343010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7"/>
            <a:ext cx="8782944" cy="3428997"/>
          </a:xfrm>
          <a:prstGeom prst="rect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7" name="Right Triangle 6"/>
          <p:cNvSpPr/>
          <p:nvPr userDrawn="1"/>
        </p:nvSpPr>
        <p:spPr>
          <a:xfrm rot="13500000">
            <a:off x="-2233183" y="446158"/>
            <a:ext cx="4469857" cy="595980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8" name="Right Triangle 7"/>
          <p:cNvSpPr/>
          <p:nvPr userDrawn="1"/>
        </p:nvSpPr>
        <p:spPr>
          <a:xfrm rot="2700000">
            <a:off x="6360071" y="195068"/>
            <a:ext cx="4850903" cy="6467871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8782944" y="-1104"/>
            <a:ext cx="3409056" cy="6859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4" name="Title 9"/>
          <p:cNvSpPr>
            <a:spLocks noGrp="1"/>
          </p:cNvSpPr>
          <p:nvPr>
            <p:ph type="title" hasCustomPrompt="1"/>
          </p:nvPr>
        </p:nvSpPr>
        <p:spPr>
          <a:xfrm>
            <a:off x="5409395" y="1917244"/>
            <a:ext cx="6317285" cy="1369962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>
                <a:solidFill>
                  <a:srgbClr val="053EA9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0"/>
              </a:spcAft>
            </a:pPr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5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048962" y="3429002"/>
            <a:ext cx="5680253" cy="945446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>
                <a:solidFill>
                  <a:srgbClr val="053EA9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8146817" y="4422353"/>
            <a:ext cx="3588633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500" b="0" i="0">
                <a:solidFill>
                  <a:srgbClr val="5152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  <p:pic>
        <p:nvPicPr>
          <p:cNvPr id="13" name="Picture 12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0" y="3278720"/>
            <a:ext cx="2523211" cy="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301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747" y="-1104"/>
            <a:ext cx="12190256" cy="685910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t="14571" b="16000"/>
          <a:stretch/>
        </p:blipFill>
        <p:spPr>
          <a:xfrm>
            <a:off x="2531406" y="3791764"/>
            <a:ext cx="9660597" cy="3066236"/>
          </a:xfrm>
          <a:prstGeom prst="rect">
            <a:avLst/>
          </a:prstGeom>
        </p:spPr>
      </p:pic>
      <p:sp>
        <p:nvSpPr>
          <p:cNvPr id="6" name="Right Triangle 5"/>
          <p:cNvSpPr/>
          <p:nvPr userDrawn="1"/>
        </p:nvSpPr>
        <p:spPr>
          <a:xfrm>
            <a:off x="1746" y="1766571"/>
            <a:ext cx="6788573" cy="509143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5" name="Right Triangle 4"/>
          <p:cNvSpPr/>
          <p:nvPr userDrawn="1"/>
        </p:nvSpPr>
        <p:spPr>
          <a:xfrm>
            <a:off x="1745" y="5409739"/>
            <a:ext cx="1931016" cy="1448262"/>
          </a:xfrm>
          <a:prstGeom prst="rtTriangle">
            <a:avLst/>
          </a:prstGeom>
          <a:solidFill>
            <a:srgbClr val="5152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9" name="Title 9"/>
          <p:cNvSpPr>
            <a:spLocks noGrp="1"/>
          </p:cNvSpPr>
          <p:nvPr>
            <p:ph type="title" hasCustomPrompt="1"/>
          </p:nvPr>
        </p:nvSpPr>
        <p:spPr>
          <a:xfrm>
            <a:off x="5051915" y="526874"/>
            <a:ext cx="6317285" cy="1208111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0"/>
              </a:spcAft>
            </a:pPr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5051915" y="1770948"/>
            <a:ext cx="6319820" cy="769057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1" i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770520" y="2587909"/>
            <a:ext cx="3607448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  <p:pic>
        <p:nvPicPr>
          <p:cNvPr id="14" name="Picture 13" descr="Burns&amp;McDonnell_Horiz_Revers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7" y="515450"/>
            <a:ext cx="2994540" cy="33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911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l="2500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7" name="Picture 16" descr="Ampersand.emf"/>
          <p:cNvPicPr>
            <a:picLocks noChangeAspect="1"/>
          </p:cNvPicPr>
          <p:nvPr userDrawn="1"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08" y="-1513"/>
            <a:ext cx="11827792" cy="6862554"/>
          </a:xfrm>
          <a:prstGeom prst="rect">
            <a:avLst/>
          </a:prstGeom>
          <a:ln>
            <a:noFill/>
          </a:ln>
        </p:spPr>
      </p:pic>
      <p:sp>
        <p:nvSpPr>
          <p:cNvPr id="5" name="Title 9"/>
          <p:cNvSpPr>
            <a:spLocks noGrp="1"/>
          </p:cNvSpPr>
          <p:nvPr>
            <p:ph type="title" hasCustomPrompt="1"/>
          </p:nvPr>
        </p:nvSpPr>
        <p:spPr>
          <a:xfrm>
            <a:off x="5569186" y="2631723"/>
            <a:ext cx="6200541" cy="1334979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2400" b="1" i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SERVICE</a:t>
            </a:r>
            <a:br>
              <a:rPr lang="en-US" dirty="0"/>
            </a:br>
            <a:r>
              <a:rPr lang="en-US" dirty="0"/>
              <a:t>TO BE PROVIDED</a:t>
            </a:r>
          </a:p>
        </p:txBody>
      </p:sp>
      <p:sp>
        <p:nvSpPr>
          <p:cNvPr id="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923852" y="4410593"/>
            <a:ext cx="4833075" cy="653017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marL="0" indent="0" algn="r">
              <a:lnSpc>
                <a:spcPct val="90000"/>
              </a:lnSpc>
              <a:buNone/>
              <a:defRPr sz="1800" b="0" i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CLIENT NAME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8156222" y="5069583"/>
            <a:ext cx="3600705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marL="0" indent="0" algn="r">
              <a:buNone/>
              <a:defRPr sz="15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lvl="0"/>
            <a:r>
              <a:rPr lang="en-US" dirty="0"/>
              <a:t>RFP # XX-XXXX-XXX</a:t>
            </a:r>
            <a:br>
              <a:rPr lang="en-US" dirty="0"/>
            </a:br>
            <a:r>
              <a:rPr lang="en-US" dirty="0"/>
              <a:t>Month 31, 20XX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2" y="-1512"/>
            <a:ext cx="1043349" cy="6859512"/>
          </a:xfrm>
          <a:prstGeom prst="rect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pic>
        <p:nvPicPr>
          <p:cNvPr id="11" name="Picture 10" descr="Burns&amp;McDonnell_Horiz_RGB_CS6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073" y="471786"/>
            <a:ext cx="3097451" cy="34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519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6"/>
            <a:ext cx="2050084" cy="2733445"/>
          </a:xfrm>
          <a:prstGeom prst="rtTriangle">
            <a:avLst/>
          </a:prstGeom>
          <a:solidFill>
            <a:srgbClr val="5152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6"/>
            <a:ext cx="3509640" cy="2789559"/>
          </a:xfrm>
          <a:prstGeom prst="rect">
            <a:avLst/>
          </a:prstGeom>
        </p:spPr>
      </p:pic>
      <p:sp>
        <p:nvSpPr>
          <p:cNvPr id="11" name="Title 9"/>
          <p:cNvSpPr>
            <a:spLocks noGrp="1"/>
          </p:cNvSpPr>
          <p:nvPr>
            <p:ph type="title" hasCustomPrompt="1"/>
          </p:nvPr>
        </p:nvSpPr>
        <p:spPr>
          <a:xfrm>
            <a:off x="5451008" y="745594"/>
            <a:ext cx="5842933" cy="1208111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  <a:t>TITLE OF SERVICE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  <a:t>TO BE PROVIDED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21145" y="1989668"/>
            <a:ext cx="4575331" cy="769057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7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  <a:t>CLIENT NAME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95261" y="2806629"/>
            <a:ext cx="3607448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algn="r">
              <a:defRPr sz="13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cs typeface="Gotham Light"/>
              </a:rPr>
              <a:t>RFP # XX-XXXX-XXX</a:t>
            </a:r>
            <a:b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cs typeface="Gotham Light"/>
              </a:rPr>
            </a:b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cs typeface="Gotham Light"/>
              </a:rPr>
              <a:t>Month 31, 20XX</a:t>
            </a:r>
          </a:p>
        </p:txBody>
      </p:sp>
      <p:pic>
        <p:nvPicPr>
          <p:cNvPr id="15" name="Picture 14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6" y="6026570"/>
            <a:ext cx="3095641" cy="3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216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6"/>
            <a:ext cx="2050084" cy="2733445"/>
          </a:xfrm>
          <a:prstGeom prst="rtTriangle">
            <a:avLst/>
          </a:prstGeom>
          <a:solidFill>
            <a:srgbClr val="FF6A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6"/>
            <a:ext cx="3509640" cy="2789559"/>
          </a:xfrm>
          <a:prstGeom prst="rect">
            <a:avLst/>
          </a:prstGeom>
        </p:spPr>
      </p:pic>
      <p:sp>
        <p:nvSpPr>
          <p:cNvPr id="12" name="Title 9"/>
          <p:cNvSpPr>
            <a:spLocks noGrp="1"/>
          </p:cNvSpPr>
          <p:nvPr>
            <p:ph type="title" hasCustomPrompt="1"/>
          </p:nvPr>
        </p:nvSpPr>
        <p:spPr>
          <a:xfrm>
            <a:off x="5451008" y="745594"/>
            <a:ext cx="5842933" cy="1208111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  <a:t>TITLE OF SERVICE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  <a:t>TO BE PROVIDED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21145" y="1989668"/>
            <a:ext cx="4575331" cy="769057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7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  <a:t>CLIENT NAME</a:t>
            </a:r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95261" y="2806629"/>
            <a:ext cx="3607448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algn="r">
              <a:defRPr sz="13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cs typeface="Gotham Light"/>
              </a:rPr>
              <a:t>RFP # XX-XXXX-XXX</a:t>
            </a:r>
            <a:b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cs typeface="Gotham Light"/>
              </a:rPr>
            </a:b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cs typeface="Gotham Light"/>
              </a:rPr>
              <a:t>Month 31, 20XX</a:t>
            </a:r>
          </a:p>
        </p:txBody>
      </p:sp>
      <p:pic>
        <p:nvPicPr>
          <p:cNvPr id="15" name="Picture 14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6" y="6026570"/>
            <a:ext cx="3095641" cy="3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523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6"/>
            <a:ext cx="2050084" cy="2733445"/>
          </a:xfrm>
          <a:prstGeom prst="rtTriangle">
            <a:avLst/>
          </a:prstGeom>
          <a:solidFill>
            <a:srgbClr val="D3BC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15" name="Title 9"/>
          <p:cNvSpPr>
            <a:spLocks noGrp="1"/>
          </p:cNvSpPr>
          <p:nvPr>
            <p:ph type="title" hasCustomPrompt="1"/>
          </p:nvPr>
        </p:nvSpPr>
        <p:spPr>
          <a:xfrm>
            <a:off x="5451008" y="745594"/>
            <a:ext cx="5842933" cy="1208111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  <a:t>TITLE OF SERVICE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  <a:t>TO BE PROVIDED</a:t>
            </a:r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21145" y="1989668"/>
            <a:ext cx="4575331" cy="769057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7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  <a:t>CLIENT NAME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95261" y="2806629"/>
            <a:ext cx="3607448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algn="r">
              <a:defRPr sz="13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cs typeface="Gotham Light"/>
              </a:rPr>
              <a:t>RFP # XX-XXXX-XXX</a:t>
            </a:r>
            <a:b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cs typeface="Gotham Light"/>
              </a:rPr>
            </a:b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cs typeface="Gotham Light"/>
              </a:rPr>
              <a:t>Month 31, 20XX</a:t>
            </a:r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6"/>
            <a:ext cx="3509640" cy="2789559"/>
          </a:xfrm>
          <a:prstGeom prst="rect">
            <a:avLst/>
          </a:prstGeom>
        </p:spPr>
      </p:pic>
      <p:pic>
        <p:nvPicPr>
          <p:cNvPr id="12" name="Picture 11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6" y="6026570"/>
            <a:ext cx="3095641" cy="3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941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6"/>
            <a:ext cx="2050084" cy="2733445"/>
          </a:xfrm>
          <a:prstGeom prst="rtTriangle">
            <a:avLst/>
          </a:prstGeom>
          <a:solidFill>
            <a:srgbClr val="FBE1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6"/>
            <a:ext cx="3509640" cy="2789559"/>
          </a:xfrm>
          <a:prstGeom prst="rect">
            <a:avLst/>
          </a:prstGeom>
        </p:spPr>
      </p:pic>
      <p:sp>
        <p:nvSpPr>
          <p:cNvPr id="11" name="Title 9"/>
          <p:cNvSpPr>
            <a:spLocks noGrp="1"/>
          </p:cNvSpPr>
          <p:nvPr>
            <p:ph type="title" hasCustomPrompt="1"/>
          </p:nvPr>
        </p:nvSpPr>
        <p:spPr>
          <a:xfrm>
            <a:off x="5451008" y="745594"/>
            <a:ext cx="5842933" cy="1208111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  <a:t>TITLE OF SERVICE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  <a:t>TO BE PROVIDED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21145" y="1989668"/>
            <a:ext cx="4575331" cy="769057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7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  <a:t>CLIENT NAME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95261" y="2806629"/>
            <a:ext cx="3607448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algn="r">
              <a:defRPr sz="13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cs typeface="Gotham Light"/>
              </a:rPr>
              <a:t>RFP # XX-XXXX-XXX</a:t>
            </a:r>
            <a:b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cs typeface="Gotham Light"/>
              </a:rPr>
            </a:b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cs typeface="Gotham Light"/>
              </a:rPr>
              <a:t>Month 31, 20XX</a:t>
            </a:r>
          </a:p>
        </p:txBody>
      </p:sp>
      <p:pic>
        <p:nvPicPr>
          <p:cNvPr id="14" name="Picture 13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6" y="6026570"/>
            <a:ext cx="3095641" cy="3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707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6"/>
            <a:ext cx="2050084" cy="2733445"/>
          </a:xfrm>
          <a:prstGeom prst="rtTriangle">
            <a:avLst/>
          </a:prstGeom>
          <a:solidFill>
            <a:srgbClr val="C4D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6"/>
            <a:ext cx="3509640" cy="2789559"/>
          </a:xfrm>
          <a:prstGeom prst="rect">
            <a:avLst/>
          </a:prstGeom>
        </p:spPr>
      </p:pic>
      <p:sp>
        <p:nvSpPr>
          <p:cNvPr id="12" name="Title 9"/>
          <p:cNvSpPr>
            <a:spLocks noGrp="1"/>
          </p:cNvSpPr>
          <p:nvPr>
            <p:ph type="title" hasCustomPrompt="1"/>
          </p:nvPr>
        </p:nvSpPr>
        <p:spPr>
          <a:xfrm>
            <a:off x="5451008" y="745594"/>
            <a:ext cx="5842933" cy="1208111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  <a:t>TITLE OF SERVICE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  <a:t>TO BE PROVIDED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21145" y="1989668"/>
            <a:ext cx="4575331" cy="769057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7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  <a:t>CLIENT NAME</a:t>
            </a:r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95261" y="2806629"/>
            <a:ext cx="3607448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algn="r">
              <a:defRPr sz="13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cs typeface="Gotham Light"/>
              </a:rPr>
              <a:t>RFP # XX-XXXX-XXX</a:t>
            </a:r>
            <a:b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cs typeface="Gotham Light"/>
              </a:rPr>
            </a:b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cs typeface="Gotham Light"/>
              </a:rPr>
              <a:t>Month 31, 20XX</a:t>
            </a:r>
          </a:p>
        </p:txBody>
      </p:sp>
      <p:pic>
        <p:nvPicPr>
          <p:cNvPr id="15" name="Picture 14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6" y="6026570"/>
            <a:ext cx="3095641" cy="3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94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90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4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3E78-41F8-4044-849D-F24D4548E4C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9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6"/>
            <a:ext cx="2050084" cy="2733445"/>
          </a:xfrm>
          <a:prstGeom prst="rtTriangle">
            <a:avLst/>
          </a:prstGeom>
          <a:solidFill>
            <a:srgbClr val="71C5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6"/>
            <a:ext cx="3509640" cy="2789559"/>
          </a:xfrm>
          <a:prstGeom prst="rect">
            <a:avLst/>
          </a:prstGeom>
        </p:spPr>
      </p:pic>
      <p:sp>
        <p:nvSpPr>
          <p:cNvPr id="12" name="Title 9"/>
          <p:cNvSpPr>
            <a:spLocks noGrp="1"/>
          </p:cNvSpPr>
          <p:nvPr>
            <p:ph type="title" hasCustomPrompt="1"/>
          </p:nvPr>
        </p:nvSpPr>
        <p:spPr>
          <a:xfrm>
            <a:off x="5451008" y="745594"/>
            <a:ext cx="5842933" cy="1208111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  <a:t>TITLE OF SERVICE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  <a:t>TO BE PROVIDED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21145" y="1989668"/>
            <a:ext cx="4575331" cy="769057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7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  <a:t>CLIENT NAME</a:t>
            </a:r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95261" y="2806629"/>
            <a:ext cx="3607448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algn="r">
              <a:defRPr sz="13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cs typeface="Gotham Light"/>
              </a:rPr>
              <a:t>RFP # XX-XXXX-XXX</a:t>
            </a:r>
            <a:b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cs typeface="Gotham Light"/>
              </a:rPr>
            </a:b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cs typeface="Gotham Light"/>
              </a:rPr>
              <a:t>Month 31, 20XX</a:t>
            </a:r>
          </a:p>
        </p:txBody>
      </p:sp>
      <p:pic>
        <p:nvPicPr>
          <p:cNvPr id="15" name="Picture 14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6" y="6026570"/>
            <a:ext cx="3095641" cy="3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828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0800000">
            <a:off x="3048000" y="1"/>
            <a:ext cx="9144000" cy="6858000"/>
          </a:xfrm>
          <a:prstGeom prst="rtTriangle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sp>
        <p:nvSpPr>
          <p:cNvPr id="5" name="Right Triangle 4"/>
          <p:cNvSpPr/>
          <p:nvPr userDrawn="1"/>
        </p:nvSpPr>
        <p:spPr>
          <a:xfrm rot="16200000">
            <a:off x="9800237" y="4466236"/>
            <a:ext cx="2050084" cy="2733445"/>
          </a:xfrm>
          <a:prstGeom prst="rtTriangle">
            <a:avLst/>
          </a:prstGeom>
          <a:solidFill>
            <a:srgbClr val="47D7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/>
          </a:p>
        </p:txBody>
      </p:sp>
      <p:pic>
        <p:nvPicPr>
          <p:cNvPr id="9" name="Picture 8" descr="Ampersan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5" y="1363946"/>
            <a:ext cx="3509640" cy="2789559"/>
          </a:xfrm>
          <a:prstGeom prst="rect">
            <a:avLst/>
          </a:prstGeom>
        </p:spPr>
      </p:pic>
      <p:sp>
        <p:nvSpPr>
          <p:cNvPr id="12" name="Title 9"/>
          <p:cNvSpPr>
            <a:spLocks noGrp="1"/>
          </p:cNvSpPr>
          <p:nvPr>
            <p:ph type="title" hasCustomPrompt="1"/>
          </p:nvPr>
        </p:nvSpPr>
        <p:spPr>
          <a:xfrm>
            <a:off x="5451008" y="745594"/>
            <a:ext cx="5842933" cy="1208111"/>
          </a:xfrm>
          <a:prstGeom prst="rect">
            <a:avLst/>
          </a:prstGeom>
        </p:spPr>
        <p:txBody>
          <a:bodyPr lIns="45720" tIns="22860" rIns="45720" bIns="22860" anchor="t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  <a:t>TITLE OF SERVICE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  <a:t>TO BE PROVIDED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721145" y="1989668"/>
            <a:ext cx="4575331" cy="769057"/>
          </a:xfrm>
          <a:prstGeom prst="rect">
            <a:avLst/>
          </a:prstGeom>
        </p:spPr>
        <p:txBody>
          <a:bodyPr lIns="45720" tIns="22860" rIns="45720" bIns="22860" anchor="b">
            <a:normAutofit/>
          </a:bodyPr>
          <a:lstStyle>
            <a:lvl1pPr marL="0" marR="0" indent="0" algn="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7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marL="0" marR="0" lvl="0" indent="0" algn="r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Medium"/>
                <a:cs typeface="Gotham Medium"/>
              </a:rPr>
              <a:t>CLIENT NAME</a:t>
            </a:r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7695261" y="2806629"/>
            <a:ext cx="3607448" cy="653017"/>
          </a:xfrm>
          <a:prstGeom prst="rect">
            <a:avLst/>
          </a:prstGeom>
        </p:spPr>
        <p:txBody>
          <a:bodyPr lIns="45720" tIns="22860" rIns="45720" bIns="22860">
            <a:normAutofit/>
          </a:bodyPr>
          <a:lstStyle>
            <a:lvl1pPr algn="r">
              <a:defRPr sz="13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b="0" i="0">
                <a:latin typeface="Gotham Bold"/>
                <a:cs typeface="Gotham Bold"/>
              </a:defRPr>
            </a:lvl2pPr>
            <a:lvl3pPr algn="r">
              <a:defRPr b="0" i="0">
                <a:latin typeface="Gotham Bold"/>
                <a:cs typeface="Gotham Bold"/>
              </a:defRPr>
            </a:lvl3pPr>
            <a:lvl4pPr algn="r">
              <a:defRPr b="0" i="0">
                <a:latin typeface="Gotham Bold"/>
                <a:cs typeface="Gotham Bold"/>
              </a:defRPr>
            </a:lvl4pPr>
            <a:lvl5pPr algn="r">
              <a:defRPr b="0" i="0">
                <a:latin typeface="Gotham Bold"/>
                <a:cs typeface="Gotham Bold"/>
              </a:defRPr>
            </a:lvl5pPr>
          </a:lstStyle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cs typeface="Gotham Light"/>
              </a:rPr>
              <a:t>RFP # XX-XXXX-XXX</a:t>
            </a:r>
            <a:b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cs typeface="Gotham Light"/>
              </a:rPr>
            </a:b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Light"/>
                <a:cs typeface="Gotham Light"/>
              </a:rPr>
              <a:t>Month 31, 20XX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3336449" y="-1269908"/>
            <a:ext cx="92398" cy="323165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endParaRPr lang="en-US" sz="1800"/>
          </a:p>
        </p:txBody>
      </p:sp>
      <p:pic>
        <p:nvPicPr>
          <p:cNvPr id="15" name="Picture 14" descr="Burns&amp;McDonnell_Horiz_RGB_CS6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6" y="6026570"/>
            <a:ext cx="3095641" cy="3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163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09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0" i="0">
                <a:solidFill>
                  <a:srgbClr val="FFFFFF"/>
                </a:solidFill>
                <a:latin typeface="Arial Narrow" panose="020B0606020202030204" pitchFamily="34" charset="0"/>
                <a:cs typeface="Gotham Condensed Bold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596897" y="338783"/>
            <a:ext cx="11003831" cy="812101"/>
          </a:xfrm>
        </p:spPr>
        <p:txBody>
          <a:bodyPr anchor="t">
            <a:normAutofit/>
          </a:bodyPr>
          <a:lstStyle>
            <a:lvl1pPr>
              <a:defRPr sz="4800"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26" name="Content Placeholder 24"/>
          <p:cNvSpPr>
            <a:spLocks noGrp="1"/>
          </p:cNvSpPr>
          <p:nvPr>
            <p:ph sz="quarter" idx="22"/>
          </p:nvPr>
        </p:nvSpPr>
        <p:spPr>
          <a:xfrm>
            <a:off x="596895" y="1315540"/>
            <a:ext cx="11003831" cy="4896074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2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Aft>
                <a:spcPts val="600"/>
              </a:spcAft>
              <a:defRPr baseline="0"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etiam</a:t>
            </a:r>
            <a:endParaRPr lang="en-US" dirty="0"/>
          </a:p>
          <a:p>
            <a:pPr lvl="1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endParaRPr lang="en-US" dirty="0"/>
          </a:p>
          <a:p>
            <a:pPr lvl="2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</a:p>
          <a:p>
            <a:pPr lvl="3"/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ac semper </a:t>
            </a:r>
            <a:r>
              <a:rPr lang="en-US" dirty="0" err="1"/>
              <a:t>ullamcorper</a:t>
            </a:r>
            <a:endParaRPr lang="en-US" dirty="0"/>
          </a:p>
          <a:p>
            <a:pPr lvl="0"/>
            <a:r>
              <a:rPr lang="en-US" dirty="0"/>
              <a:t>Leo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ac </a:t>
            </a:r>
            <a:r>
              <a:rPr lang="en-US" dirty="0" err="1"/>
              <a:t>pharetra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Fusce</a:t>
            </a:r>
            <a:r>
              <a:rPr lang="en-US" dirty="0"/>
              <a:t> ac </a:t>
            </a:r>
            <a:r>
              <a:rPr lang="en-US" dirty="0" err="1"/>
              <a:t>enim</a:t>
            </a:r>
            <a:r>
              <a:rPr lang="en-US" dirty="0"/>
              <a:t> vitae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magna</a:t>
            </a:r>
          </a:p>
        </p:txBody>
      </p:sp>
    </p:spTree>
    <p:extLst>
      <p:ext uri="{BB962C8B-B14F-4D97-AF65-F5344CB8AC3E}">
        <p14:creationId xmlns:p14="http://schemas.microsoft.com/office/powerpoint/2010/main" val="8008839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86407" y="1403260"/>
            <a:ext cx="9874605" cy="983914"/>
          </a:xfrm>
        </p:spPr>
        <p:txBody>
          <a:bodyPr anchor="t"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dirty="0"/>
              <a:t>Click to edit Master text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1439409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0" i="0">
                <a:solidFill>
                  <a:srgbClr val="FFFFFF"/>
                </a:solidFill>
                <a:latin typeface="Arial Narrow" panose="020B0606020202030204" pitchFamily="34" charset="0"/>
                <a:cs typeface="Gotham Condensed Bold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86407" y="262623"/>
            <a:ext cx="11003831" cy="9829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4"/>
          <p:cNvSpPr>
            <a:spLocks noGrp="1"/>
          </p:cNvSpPr>
          <p:nvPr>
            <p:ph sz="quarter" idx="22"/>
          </p:nvPr>
        </p:nvSpPr>
        <p:spPr>
          <a:xfrm>
            <a:off x="586405" y="2477036"/>
            <a:ext cx="6746168" cy="360845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787866" y="2477421"/>
            <a:ext cx="3802372" cy="36080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5908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86407" y="1538360"/>
            <a:ext cx="5269349" cy="706918"/>
          </a:xfrm>
        </p:spPr>
        <p:txBody>
          <a:bodyPr anchor="b"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dirty="0"/>
              <a:t>Click to edit Master text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1439409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0" i="0">
                <a:solidFill>
                  <a:srgbClr val="FFFFFF"/>
                </a:solidFill>
                <a:latin typeface="Arial Narrow" panose="020B0606020202030204" pitchFamily="34" charset="0"/>
                <a:cs typeface="Gotham Condensed Bold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86407" y="278389"/>
            <a:ext cx="11003831" cy="982976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4"/>
          <p:cNvSpPr>
            <a:spLocks noGrp="1"/>
          </p:cNvSpPr>
          <p:nvPr>
            <p:ph sz="quarter" idx="22"/>
          </p:nvPr>
        </p:nvSpPr>
        <p:spPr>
          <a:xfrm>
            <a:off x="586406" y="2335141"/>
            <a:ext cx="5269349" cy="37661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6320888" y="1538360"/>
            <a:ext cx="5269349" cy="706918"/>
          </a:xfrm>
        </p:spPr>
        <p:txBody>
          <a:bodyPr anchor="b"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dirty="0"/>
              <a:t>Click to edit Master text styles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19" name="Content Placeholder 24"/>
          <p:cNvSpPr>
            <a:spLocks noGrp="1"/>
          </p:cNvSpPr>
          <p:nvPr>
            <p:ph sz="quarter" idx="24"/>
          </p:nvPr>
        </p:nvSpPr>
        <p:spPr>
          <a:xfrm>
            <a:off x="6320886" y="2335140"/>
            <a:ext cx="5269349" cy="37661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22441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09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0" i="0">
                <a:solidFill>
                  <a:srgbClr val="FFFFFF"/>
                </a:solidFill>
                <a:latin typeface="Arial Narrow" panose="020B0606020202030204" pitchFamily="34" charset="0"/>
                <a:cs typeface="Gotham Condensed Bold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586407" y="427301"/>
            <a:ext cx="5258797" cy="982976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20" hasCustomPrompt="1"/>
          </p:nvPr>
        </p:nvSpPr>
        <p:spPr>
          <a:xfrm>
            <a:off x="6331377" y="427302"/>
            <a:ext cx="5258859" cy="982976"/>
          </a:xfrm>
        </p:spPr>
        <p:txBody>
          <a:bodyPr anchor="ctr">
            <a:normAutofit/>
          </a:bodyPr>
          <a:lstStyle>
            <a:lvl1pPr marL="0" indent="0">
              <a:buNone/>
              <a:defRPr sz="3300" b="1" i="0">
                <a:solidFill>
                  <a:srgbClr val="053EA9"/>
                </a:solidFill>
                <a:latin typeface="Arial Narrow" panose="020B0606020202030204" pitchFamily="34" charset="0"/>
                <a:cs typeface="Gotham Condensed Bold"/>
              </a:defRPr>
            </a:lvl1pPr>
          </a:lstStyle>
          <a:p>
            <a:pPr lvl="0"/>
            <a:r>
              <a:rPr lang="en-US" dirty="0"/>
              <a:t>TITLE TEXT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sz="quarter" idx="21"/>
          </p:nvPr>
        </p:nvSpPr>
        <p:spPr>
          <a:xfrm>
            <a:off x="6331377" y="1562100"/>
            <a:ext cx="5258859" cy="40592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Content Placeholder 24"/>
          <p:cNvSpPr>
            <a:spLocks noGrp="1"/>
          </p:cNvSpPr>
          <p:nvPr>
            <p:ph sz="quarter" idx="22"/>
          </p:nvPr>
        </p:nvSpPr>
        <p:spPr>
          <a:xfrm>
            <a:off x="596896" y="1562100"/>
            <a:ext cx="5258859" cy="40592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72786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6405" y="4800602"/>
            <a:ext cx="10995995" cy="566737"/>
          </a:xfrm>
        </p:spPr>
        <p:txBody>
          <a:bodyPr anchor="b">
            <a:normAutofit/>
          </a:bodyPr>
          <a:lstStyle>
            <a:lvl1pPr algn="l">
              <a:defRPr sz="3300" b="0" spc="0"/>
            </a:lvl1pPr>
          </a:lstStyle>
          <a:p>
            <a:r>
              <a:rPr lang="en-US" dirty="0"/>
              <a:t>CAPTION HEADLINE FOR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405" y="790789"/>
            <a:ext cx="10995995" cy="3936786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6407" y="5367339"/>
            <a:ext cx="8151195" cy="804863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 dirty="0"/>
              <a:t>List extra details for image. Delete if not needed.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09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0" i="0">
                <a:solidFill>
                  <a:srgbClr val="FFFFFF"/>
                </a:solidFill>
                <a:latin typeface="Arial Narrow" panose="020B0606020202030204" pitchFamily="34" charset="0"/>
                <a:cs typeface="Gotham Condensed Bold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5679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6407" y="4800602"/>
            <a:ext cx="5269349" cy="566737"/>
          </a:xfrm>
        </p:spPr>
        <p:txBody>
          <a:bodyPr anchor="b">
            <a:noAutofit/>
          </a:bodyPr>
          <a:lstStyle>
            <a:lvl1pPr algn="l">
              <a:defRPr sz="2000" b="0" spc="0"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CAPTION HEADLINE FOR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407" y="790789"/>
            <a:ext cx="5269349" cy="3936786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6407" y="5367339"/>
            <a:ext cx="5269348" cy="804863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 dirty="0"/>
              <a:t>List extra details for image. Delete if </a:t>
            </a:r>
            <a:br>
              <a:rPr lang="en-US" dirty="0"/>
            </a:br>
            <a:r>
              <a:rPr lang="en-US" dirty="0"/>
              <a:t>not needed.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09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0" i="0">
                <a:solidFill>
                  <a:srgbClr val="FFFFFF"/>
                </a:solidFill>
                <a:latin typeface="Arial Narrow" panose="020B0606020202030204" pitchFamily="34" charset="0"/>
                <a:cs typeface="Gotham Condensed Bold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24"/>
          </p:nvPr>
        </p:nvSpPr>
        <p:spPr>
          <a:xfrm>
            <a:off x="6320888" y="790789"/>
            <a:ext cx="5269349" cy="3936786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5" hasCustomPrompt="1"/>
          </p:nvPr>
        </p:nvSpPr>
        <p:spPr>
          <a:xfrm>
            <a:off x="6320889" y="5367339"/>
            <a:ext cx="5269348" cy="804863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 dirty="0"/>
              <a:t>List extra details for image. Delete if </a:t>
            </a:r>
            <a:br>
              <a:rPr lang="en-US" dirty="0"/>
            </a:br>
            <a:r>
              <a:rPr lang="en-US" dirty="0"/>
              <a:t>not needed.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320888" y="4800602"/>
            <a:ext cx="5269349" cy="566737"/>
          </a:xfrm>
        </p:spPr>
        <p:txBody>
          <a:bodyPr anchor="b">
            <a:noAutofit/>
          </a:bodyPr>
          <a:lstStyle>
            <a:lvl1pPr marL="0" indent="0">
              <a:buNone/>
              <a:defRPr sz="2000" b="0" i="0">
                <a:solidFill>
                  <a:srgbClr val="053EA9"/>
                </a:solidFill>
                <a:latin typeface="Arial Narrow" panose="020B0606020202030204" pitchFamily="34" charset="0"/>
                <a:cs typeface="Gotham Condensed Bold"/>
              </a:defRPr>
            </a:lvl1pPr>
          </a:lstStyle>
          <a:p>
            <a:pPr lvl="0"/>
            <a:r>
              <a:rPr lang="en-US" dirty="0"/>
              <a:t>CAPTION HEADLINE FOR IMAGE</a:t>
            </a:r>
          </a:p>
        </p:txBody>
      </p:sp>
    </p:spTree>
    <p:extLst>
      <p:ext uri="{BB962C8B-B14F-4D97-AF65-F5344CB8AC3E}">
        <p14:creationId xmlns:p14="http://schemas.microsoft.com/office/powerpoint/2010/main" val="3691350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2" y="732248"/>
            <a:ext cx="10416115" cy="493840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DIVIDER PAGE TEXT HERE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509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56785" y="2000250"/>
            <a:ext cx="8722783" cy="1485900"/>
          </a:xfrm>
          <a:effectLst/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6784" y="3754438"/>
            <a:ext cx="8720667" cy="550862"/>
          </a:xfrm>
        </p:spPr>
        <p:txBody>
          <a:bodyPr lIns="0"/>
          <a:lstStyle>
            <a:lvl1pPr marL="0" indent="0" algn="r">
              <a:buFont typeface="Wingdings" pitchFamily="2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227558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2A71-7B79-4358-A500-467A15BCF10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10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439409" y="6414078"/>
            <a:ext cx="575679" cy="365126"/>
          </a:xfrm>
        </p:spPr>
        <p:txBody>
          <a:bodyPr/>
          <a:lstStyle>
            <a:lvl1pPr>
              <a:defRPr/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427910"/>
      </p:ext>
    </p:extLst>
  </p:cSld>
  <p:clrMapOvr>
    <a:masterClrMapping/>
  </p:clrMapOvr>
  <p:transition>
    <p:wipe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253799"/>
            <a:ext cx="10363200" cy="136207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>
              <a:defRPr sz="6000" b="1" cap="all">
                <a:solidFill>
                  <a:schemeClr val="bg1"/>
                </a:solidFill>
                <a:latin typeface="Arial Narrow" panose="020B0606020202030204" pitchFamily="34" charset="0"/>
                <a:cs typeface="Gotham Bold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9" name="Picture 8" descr="Burns&amp;McDonnell_Horiz_Reverse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97" y="5852621"/>
            <a:ext cx="4026107" cy="453419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439409" y="6414078"/>
            <a:ext cx="575679" cy="365126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8676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2CC25CF-3596-6A46-8B43-8F4B55E86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9320" y="6239571"/>
            <a:ext cx="436600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971" b="0" i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 </a:t>
            </a:r>
            <a:fld id="{679751D3-02F5-2B45-A12D-F3831CAE6381}" type="slidenum">
              <a:rPr lang="en-US" sz="795" smtClean="0"/>
              <a:pPr/>
              <a:t>‹#›</a:t>
            </a:fld>
            <a:endParaRPr lang="en-US" sz="795" dirty="0"/>
          </a:p>
        </p:txBody>
      </p:sp>
    </p:spTree>
    <p:extLst>
      <p:ext uri="{BB962C8B-B14F-4D97-AF65-F5344CB8AC3E}">
        <p14:creationId xmlns:p14="http://schemas.microsoft.com/office/powerpoint/2010/main" val="747917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9E840-7BF5-9E4A-BD57-4C7A17881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994F15-35E0-A747-BAF4-B9CFF4EB8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F757607-41A2-5541-BD13-320A504D6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9320" y="6239571"/>
            <a:ext cx="436600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971" b="0" i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 </a:t>
            </a:r>
            <a:fld id="{679751D3-02F5-2B45-A12D-F3831CAE6381}" type="slidenum">
              <a:rPr lang="en-US" sz="795" smtClean="0"/>
              <a:pPr/>
              <a:t>‹#›</a:t>
            </a:fld>
            <a:endParaRPr lang="en-US" sz="795" dirty="0"/>
          </a:p>
        </p:txBody>
      </p:sp>
    </p:spTree>
    <p:extLst>
      <p:ext uri="{BB962C8B-B14F-4D97-AF65-F5344CB8AC3E}">
        <p14:creationId xmlns:p14="http://schemas.microsoft.com/office/powerpoint/2010/main" val="2299080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2CC25CF-3596-6A46-8B43-8F4B55E86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9320" y="6239571"/>
            <a:ext cx="436600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971" b="0" i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 </a:t>
            </a:r>
            <a:fld id="{679751D3-02F5-2B45-A12D-F3831CAE6381}" type="slidenum">
              <a:rPr lang="en-US" sz="795" smtClean="0"/>
              <a:pPr/>
              <a:t>‹#›</a:t>
            </a:fld>
            <a:endParaRPr lang="en-US" sz="795" dirty="0"/>
          </a:p>
        </p:txBody>
      </p:sp>
    </p:spTree>
    <p:extLst>
      <p:ext uri="{BB962C8B-B14F-4D97-AF65-F5344CB8AC3E}">
        <p14:creationId xmlns:p14="http://schemas.microsoft.com/office/powerpoint/2010/main" val="7582429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3BF91-970F-AC41-BE01-A7CC7EDEC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3F7D6C-6AED-A44F-9CB2-46B4A8AC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 Pro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2B052-4FB6-F647-8DE3-875E4BA9A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 Pro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CB100-5D48-5242-ACCF-08ABB90B0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 Pro" panose="020B0502020202020204" pitchFamily="34" charset="0"/>
              </a:defRPr>
            </a:lvl1pPr>
          </a:lstStyle>
          <a:p>
            <a:fld id="{8DD3D76D-D58D-0548-9405-FC7D8C09D4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A09A3-CB96-3E4F-A976-597DF89F6E03}"/>
              </a:ext>
            </a:extLst>
          </p:cNvPr>
          <p:cNvSpPr txBox="1">
            <a:spLocks/>
          </p:cNvSpPr>
          <p:nvPr userDrawn="1"/>
        </p:nvSpPr>
        <p:spPr>
          <a:xfrm>
            <a:off x="11319320" y="6239571"/>
            <a:ext cx="436600" cy="36512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971" b="0" i="0" kern="120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fld id="{679751D3-02F5-2B45-A12D-F3831CAE6381}" type="slidenum">
              <a:rPr lang="en-US" sz="795" smtClean="0"/>
              <a:pPr/>
              <a:t>‹#›</a:t>
            </a:fld>
            <a:endParaRPr lang="en-US" sz="795" dirty="0"/>
          </a:p>
        </p:txBody>
      </p:sp>
    </p:spTree>
    <p:extLst>
      <p:ext uri="{BB962C8B-B14F-4D97-AF65-F5344CB8AC3E}">
        <p14:creationId xmlns:p14="http://schemas.microsoft.com/office/powerpoint/2010/main" val="1593853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9E840-7BF5-9E4A-BD57-4C7A17881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994F15-35E0-A747-BAF4-B9CFF4EB8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F757607-41A2-5541-BD13-320A504D6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9320" y="6239571"/>
            <a:ext cx="436600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971" b="0" i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 </a:t>
            </a:r>
            <a:fld id="{679751D3-02F5-2B45-A12D-F3831CAE6381}" type="slidenum">
              <a:rPr lang="en-US" sz="795" smtClean="0"/>
              <a:pPr/>
              <a:t>‹#›</a:t>
            </a:fld>
            <a:endParaRPr lang="en-US" sz="795" dirty="0"/>
          </a:p>
        </p:txBody>
      </p:sp>
    </p:spTree>
    <p:extLst>
      <p:ext uri="{BB962C8B-B14F-4D97-AF65-F5344CB8AC3E}">
        <p14:creationId xmlns:p14="http://schemas.microsoft.com/office/powerpoint/2010/main" val="15470521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-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538790" y="369799"/>
            <a:ext cx="7000353" cy="5802407"/>
          </a:xfrm>
          <a:prstGeom prst="rect">
            <a:avLst/>
          </a:prstGeom>
        </p:spPr>
        <p:txBody>
          <a:bodyPr vert="horz" lIns="0" tIns="0" rIns="0"/>
          <a:lstStyle>
            <a:lvl1pPr marL="0" indent="0">
              <a:spcAft>
                <a:spcPts val="529"/>
              </a:spcAft>
              <a:buNone/>
              <a:defRPr lang="en-US" sz="3529" b="0" i="0" kern="1200" cap="none" spc="0" baseline="0" dirty="0">
                <a:solidFill>
                  <a:srgbClr val="2F6F7A"/>
                </a:solidFill>
                <a:latin typeface="Calibri" panose="020F0502020204030204" pitchFamily="34" charset="0"/>
                <a:ea typeface="Helvetica Neue Medium" charset="0"/>
                <a:cs typeface="Calibri" panose="020F0502020204030204" pitchFamily="34" charset="0"/>
              </a:defRPr>
            </a:lvl1pPr>
            <a:lvl2pPr marL="0" indent="0">
              <a:spcAft>
                <a:spcPts val="883"/>
              </a:spcAft>
              <a:buNone/>
              <a:defRPr lang="en-US" sz="1765" b="0" i="0" kern="1200" baseline="0" dirty="0">
                <a:solidFill>
                  <a:srgbClr val="716E6A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defRPr>
            </a:lvl2pPr>
            <a:lvl3pPr marL="0" indent="0">
              <a:buNone/>
              <a:defRPr lang="en-US" sz="1236" b="1" i="0" kern="1200" cap="all" baseline="0" dirty="0">
                <a:solidFill>
                  <a:srgbClr val="55BE47"/>
                </a:solidFill>
                <a:latin typeface="Calibri" panose="020F0502020204030204" pitchFamily="34" charset="0"/>
                <a:ea typeface="Avenir Black" charset="0"/>
                <a:cs typeface="Calibri" panose="020F0502020204030204" pitchFamily="34" charset="0"/>
              </a:defRPr>
            </a:lvl3pPr>
            <a:lvl4pPr marL="2801" indent="0">
              <a:spcBef>
                <a:spcPts val="0"/>
              </a:spcBef>
              <a:spcAft>
                <a:spcPts val="1236"/>
              </a:spcAft>
              <a:buNone/>
              <a:defRPr lang="en-US" sz="1147" b="0" i="0" kern="1200" dirty="0">
                <a:solidFill>
                  <a:srgbClr val="716E6A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defRPr>
            </a:lvl4pPr>
            <a:lvl5pPr marL="224118" indent="-224118">
              <a:lnSpc>
                <a:spcPct val="100000"/>
              </a:lnSpc>
              <a:spcBef>
                <a:spcPts val="0"/>
              </a:spcBef>
              <a:spcAft>
                <a:spcPts val="617"/>
              </a:spcAft>
              <a:buClr>
                <a:schemeClr val="tx1"/>
              </a:buClr>
              <a:buSzPct val="90000"/>
              <a:buFont typeface="Wingdings" charset="2"/>
              <a:buChar char="§"/>
              <a:defRPr sz="1147" b="0" i="0">
                <a:solidFill>
                  <a:srgbClr val="716E6A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defRPr>
            </a:lvl5pPr>
            <a:lvl6pPr marL="400613" indent="-200306">
              <a:lnSpc>
                <a:spcPct val="100000"/>
              </a:lnSpc>
              <a:spcBef>
                <a:spcPts val="0"/>
              </a:spcBef>
              <a:spcAft>
                <a:spcPts val="617"/>
              </a:spcAft>
              <a:buClr>
                <a:schemeClr val="tx1"/>
              </a:buClr>
              <a:buFont typeface="Lucida Grande"/>
              <a:buChar char="-"/>
              <a:defRPr sz="1147" b="0" i="0">
                <a:solidFill>
                  <a:srgbClr val="716E6A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defRPr>
            </a:lvl6pPr>
            <a:lvl7pPr marL="596716" indent="-196103">
              <a:lnSpc>
                <a:spcPct val="100000"/>
              </a:lnSpc>
              <a:spcBef>
                <a:spcPts val="0"/>
              </a:spcBef>
              <a:spcAft>
                <a:spcPts val="617"/>
              </a:spcAft>
              <a:buClr>
                <a:schemeClr val="tx1"/>
              </a:buClr>
              <a:buFont typeface="Arial" charset="0"/>
              <a:buChar char="•"/>
              <a:defRPr sz="1147" b="0" i="0" baseline="0">
                <a:solidFill>
                  <a:srgbClr val="716E6A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defRPr>
            </a:lvl7pPr>
            <a:lvl8pPr marL="798421" indent="-197506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LucidaGrande" charset="0"/>
              <a:buChar char="▸"/>
              <a:defRPr sz="1147" b="0" i="0">
                <a:solidFill>
                  <a:srgbClr val="716E6A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defRPr>
            </a:lvl8pPr>
          </a:lstStyle>
          <a:p>
            <a:pPr marL="0" lvl="0" indent="0" algn="l" defTabSz="449323" rtl="0" eaLnBrk="1" latinLnBrk="0" hangingPunct="1">
              <a:spcBef>
                <a:spcPct val="20000"/>
              </a:spcBef>
              <a:spcAft>
                <a:spcPts val="529"/>
              </a:spcAft>
              <a:buFont typeface="Arial"/>
              <a:buNone/>
            </a:pPr>
            <a:r>
              <a:rPr lang="en-US" dirty="0"/>
              <a:t>Header text here</a:t>
            </a:r>
          </a:p>
          <a:p>
            <a:pPr marL="0" lvl="1" indent="0" algn="l" defTabSz="449323" rtl="0" eaLnBrk="1" latinLnBrk="0" hangingPunct="1">
              <a:spcBef>
                <a:spcPct val="20000"/>
              </a:spcBef>
              <a:spcAft>
                <a:spcPts val="883"/>
              </a:spcAft>
              <a:buFont typeface="Arial"/>
              <a:buNone/>
            </a:pPr>
            <a:r>
              <a:rPr lang="en-US" dirty="0"/>
              <a:t>Large body copy </a:t>
            </a:r>
          </a:p>
          <a:p>
            <a:pPr lvl="2"/>
            <a:r>
              <a:rPr lang="en-US" dirty="0"/>
              <a:t>Subhead Text Here</a:t>
            </a:r>
          </a:p>
          <a:p>
            <a:pPr marL="2801" lvl="3" indent="0" algn="l" defTabSz="449323" rtl="0" eaLnBrk="1" latinLnBrk="0" hangingPunct="1">
              <a:spcBef>
                <a:spcPts val="0"/>
              </a:spcBef>
              <a:spcAft>
                <a:spcPts val="1236"/>
              </a:spcAft>
              <a:buFont typeface="Arial"/>
              <a:buNone/>
            </a:pPr>
            <a:r>
              <a:rPr lang="en-US" dirty="0"/>
              <a:t>Body Copy Small</a:t>
            </a:r>
          </a:p>
          <a:p>
            <a:pPr lvl="4"/>
            <a:r>
              <a:rPr lang="en-US" dirty="0"/>
              <a:t>Bullet Copy Small First Level</a:t>
            </a:r>
          </a:p>
          <a:p>
            <a:pPr lvl="5"/>
            <a:r>
              <a:rPr lang="en-US" dirty="0"/>
              <a:t>Bullet Copy Small Second Level</a:t>
            </a:r>
          </a:p>
          <a:p>
            <a:pPr lvl="6"/>
            <a:r>
              <a:rPr lang="en-US" dirty="0"/>
              <a:t>Bullet Copy Small Third Level</a:t>
            </a:r>
          </a:p>
          <a:p>
            <a:pPr lvl="7"/>
            <a:r>
              <a:rPr lang="en-US" dirty="0"/>
              <a:t>Bullet Copy Small Fourth Level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E5DCA73-3246-D546-A3D9-F5E2BC93C971}"/>
              </a:ext>
            </a:extLst>
          </p:cNvPr>
          <p:cNvSpPr txBox="1">
            <a:spLocks/>
          </p:cNvSpPr>
          <p:nvPr userDrawn="1"/>
        </p:nvSpPr>
        <p:spPr>
          <a:xfrm>
            <a:off x="7623083" y="6346253"/>
            <a:ext cx="3559077" cy="36512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r" defTabSz="509233" rtl="0" eaLnBrk="1" latinLnBrk="0" hangingPunct="1">
              <a:lnSpc>
                <a:spcPct val="100000"/>
              </a:lnSpc>
              <a:defRPr sz="900" b="0" i="0" kern="1200">
                <a:solidFill>
                  <a:srgbClr val="0D5F71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509233" algn="l" defTabSz="50923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467" algn="l" defTabSz="50923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7701" algn="l" defTabSz="50923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6935" algn="l" defTabSz="50923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6169" algn="l" defTabSz="50923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5400" algn="l" defTabSz="50923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4636" algn="l" defTabSz="50923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3867" algn="l" defTabSz="50923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95" dirty="0">
                <a:solidFill>
                  <a:schemeClr val="bg1"/>
                </a:solidFill>
              </a:rPr>
              <a:t>Presentation Title    |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4FB275-AEBA-E043-809B-E4ECBA6B9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9320" y="6239571"/>
            <a:ext cx="436600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971" b="0" i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 </a:t>
            </a:r>
            <a:fld id="{679751D3-02F5-2B45-A12D-F3831CAE6381}" type="slidenum">
              <a:rPr lang="en-US" sz="795" smtClean="0"/>
              <a:pPr/>
              <a:t>‹#›</a:t>
            </a:fld>
            <a:endParaRPr lang="en-US" sz="795" dirty="0"/>
          </a:p>
        </p:txBody>
      </p:sp>
    </p:spTree>
    <p:extLst>
      <p:ext uri="{BB962C8B-B14F-4D97-AF65-F5344CB8AC3E}">
        <p14:creationId xmlns:p14="http://schemas.microsoft.com/office/powerpoint/2010/main" val="1709059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5">
          <p15:clr>
            <a:srgbClr val="FBAE40"/>
          </p15:clr>
        </p15:guide>
        <p15:guide id="2" pos="2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538791" y="369797"/>
            <a:ext cx="11079959" cy="5726207"/>
          </a:xfrm>
          <a:prstGeom prst="rect">
            <a:avLst/>
          </a:prstGeom>
        </p:spPr>
        <p:txBody>
          <a:bodyPr vert="horz" lIns="0" tIns="0" rIns="0"/>
          <a:lstStyle>
            <a:lvl1pPr marL="0" indent="0">
              <a:spcAft>
                <a:spcPts val="529"/>
              </a:spcAft>
              <a:buNone/>
              <a:defRPr sz="3529" b="0" i="0" cap="none" spc="0" baseline="0">
                <a:solidFill>
                  <a:srgbClr val="2F6F7A"/>
                </a:solidFill>
                <a:latin typeface="Century Gothic" panose="020B0502020202020204" pitchFamily="34" charset="0"/>
                <a:ea typeface="Helvetica Neue Medium" charset="0"/>
                <a:cs typeface="Calibri" panose="020F0502020204030204" pitchFamily="34" charset="0"/>
              </a:defRPr>
            </a:lvl1pPr>
            <a:lvl2pPr marL="0" indent="0">
              <a:spcAft>
                <a:spcPts val="883"/>
              </a:spcAft>
              <a:buNone/>
              <a:defRPr sz="1765" b="0" i="0" baseline="0">
                <a:solidFill>
                  <a:srgbClr val="716E6A"/>
                </a:solidFill>
                <a:latin typeface="Century Gothic" panose="020B0502020202020204" pitchFamily="34" charset="0"/>
                <a:ea typeface="Avenir Book" charset="0"/>
                <a:cs typeface="Calibri" panose="020F0502020204030204" pitchFamily="34" charset="0"/>
              </a:defRPr>
            </a:lvl2pPr>
            <a:lvl3pPr marL="0" indent="0">
              <a:buNone/>
              <a:defRPr sz="1236" b="1" i="0" cap="all" baseline="0">
                <a:solidFill>
                  <a:srgbClr val="55BE47"/>
                </a:solidFill>
                <a:latin typeface="Century Gothic" panose="020B0502020202020204" pitchFamily="34" charset="0"/>
                <a:ea typeface="Avenir Black" charset="0"/>
                <a:cs typeface="Calibri" panose="020F0502020204030204" pitchFamily="34" charset="0"/>
              </a:defRPr>
            </a:lvl3pPr>
            <a:lvl4pPr marL="2801" indent="0">
              <a:spcBef>
                <a:spcPts val="0"/>
              </a:spcBef>
              <a:spcAft>
                <a:spcPts val="1236"/>
              </a:spcAft>
              <a:buNone/>
              <a:defRPr sz="1147" b="0" i="0">
                <a:solidFill>
                  <a:srgbClr val="716E6A"/>
                </a:solidFill>
                <a:latin typeface="Century Gothic" panose="020B0502020202020204" pitchFamily="34" charset="0"/>
                <a:ea typeface="Avenir Book" charset="0"/>
                <a:cs typeface="Calibri" panose="020F0502020204030204" pitchFamily="34" charset="0"/>
              </a:defRPr>
            </a:lvl4pPr>
            <a:lvl5pPr marL="224124" indent="-224124">
              <a:lnSpc>
                <a:spcPct val="100000"/>
              </a:lnSpc>
              <a:spcBef>
                <a:spcPts val="0"/>
              </a:spcBef>
              <a:spcAft>
                <a:spcPts val="617"/>
              </a:spcAft>
              <a:buClr>
                <a:schemeClr val="tx1"/>
              </a:buClr>
              <a:buSzPct val="90000"/>
              <a:buFont typeface="Wingdings" charset="2"/>
              <a:buChar char="§"/>
              <a:defRPr sz="1147" b="0" i="0">
                <a:solidFill>
                  <a:srgbClr val="716E6A"/>
                </a:solidFill>
                <a:latin typeface="Century Gothic" panose="020B0502020202020204" pitchFamily="34" charset="0"/>
                <a:ea typeface="Avenir Book" charset="0"/>
                <a:cs typeface="Calibri" panose="020F0502020204030204" pitchFamily="34" charset="0"/>
              </a:defRPr>
            </a:lvl5pPr>
            <a:lvl6pPr marL="400622" indent="-200311">
              <a:lnSpc>
                <a:spcPct val="100000"/>
              </a:lnSpc>
              <a:spcBef>
                <a:spcPts val="0"/>
              </a:spcBef>
              <a:spcAft>
                <a:spcPts val="617"/>
              </a:spcAft>
              <a:buClr>
                <a:schemeClr val="tx1"/>
              </a:buClr>
              <a:buFont typeface="Lucida Grande"/>
              <a:buChar char="-"/>
              <a:defRPr sz="1147" b="0" i="0">
                <a:solidFill>
                  <a:srgbClr val="716E6A"/>
                </a:solidFill>
                <a:latin typeface="Century Gothic" panose="020B0502020202020204" pitchFamily="34" charset="0"/>
                <a:ea typeface="Avenir Book" charset="0"/>
                <a:cs typeface="Calibri" panose="020F0502020204030204" pitchFamily="34" charset="0"/>
              </a:defRPr>
            </a:lvl6pPr>
            <a:lvl7pPr marL="596730" indent="-196108">
              <a:lnSpc>
                <a:spcPct val="100000"/>
              </a:lnSpc>
              <a:spcBef>
                <a:spcPts val="0"/>
              </a:spcBef>
              <a:spcAft>
                <a:spcPts val="617"/>
              </a:spcAft>
              <a:buClr>
                <a:schemeClr val="tx1"/>
              </a:buClr>
              <a:buFont typeface="Arial" charset="0"/>
              <a:buChar char="•"/>
              <a:defRPr sz="1147" b="0" i="0" baseline="0">
                <a:solidFill>
                  <a:srgbClr val="716E6A"/>
                </a:solidFill>
                <a:latin typeface="Century Gothic" panose="020B0502020202020204" pitchFamily="34" charset="0"/>
                <a:ea typeface="Avenir Book" charset="0"/>
                <a:cs typeface="Calibri" panose="020F0502020204030204" pitchFamily="34" charset="0"/>
              </a:defRPr>
            </a:lvl7pPr>
            <a:lvl8pPr marL="798441" indent="-19751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LucidaGrande" charset="0"/>
              <a:buChar char="▸"/>
              <a:defRPr sz="1147" b="0" i="0">
                <a:solidFill>
                  <a:srgbClr val="716E6A"/>
                </a:solidFill>
                <a:latin typeface="Century Gothic" panose="020B0502020202020204" pitchFamily="34" charset="0"/>
                <a:ea typeface="Avenir Book" charset="0"/>
                <a:cs typeface="Calibri" panose="020F0502020204030204" pitchFamily="34" charset="0"/>
              </a:defRPr>
            </a:lvl8pPr>
          </a:lstStyle>
          <a:p>
            <a:pPr lvl="0"/>
            <a:r>
              <a:rPr lang="en-US" dirty="0"/>
              <a:t>Header text here</a:t>
            </a:r>
          </a:p>
          <a:p>
            <a:pPr lvl="1"/>
            <a:r>
              <a:rPr lang="en-US" dirty="0"/>
              <a:t>Large body copy </a:t>
            </a:r>
          </a:p>
          <a:p>
            <a:pPr lvl="2"/>
            <a:r>
              <a:rPr lang="en-US" dirty="0"/>
              <a:t>Subhead Text Here</a:t>
            </a:r>
          </a:p>
          <a:p>
            <a:pPr lvl="3"/>
            <a:r>
              <a:rPr lang="en-US" dirty="0"/>
              <a:t>Body Copy Small</a:t>
            </a:r>
          </a:p>
          <a:p>
            <a:pPr lvl="4"/>
            <a:r>
              <a:rPr lang="en-US" dirty="0"/>
              <a:t>Bullet Copy Small First Level</a:t>
            </a:r>
          </a:p>
          <a:p>
            <a:pPr lvl="5"/>
            <a:r>
              <a:rPr lang="en-US" dirty="0"/>
              <a:t>Bullet Copy Small Second Level</a:t>
            </a:r>
          </a:p>
          <a:p>
            <a:pPr lvl="6"/>
            <a:r>
              <a:rPr lang="en-US" dirty="0"/>
              <a:t>Bullet Copy Small Third Level</a:t>
            </a:r>
          </a:p>
          <a:p>
            <a:pPr lvl="7"/>
            <a:r>
              <a:rPr lang="en-US" dirty="0"/>
              <a:t>Bullet Copy Small Fourth Level</a:t>
            </a:r>
          </a:p>
        </p:txBody>
      </p:sp>
      <p:pic>
        <p:nvPicPr>
          <p:cNvPr id="1053" name="Picture 29" descr="page1image37348544">
            <a:extLst>
              <a:ext uri="{FF2B5EF4-FFF2-40B4-BE49-F238E27FC236}">
                <a16:creationId xmlns:a16="http://schemas.microsoft.com/office/drawing/2014/main" id="{6C2BF87C-C73A-AE42-977C-F7290A2041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33" cy="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4580FD5B-8E97-4042-B221-37D8946F0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9320" y="6239571"/>
            <a:ext cx="436600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971" b="0" i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 </a:t>
            </a:r>
            <a:fld id="{679751D3-02F5-2B45-A12D-F3831CAE6381}" type="slidenum">
              <a:rPr lang="en-US" sz="795" smtClean="0"/>
              <a:pPr/>
              <a:t>‹#›</a:t>
            </a:fld>
            <a:endParaRPr lang="en-US" sz="795" dirty="0"/>
          </a:p>
        </p:txBody>
      </p:sp>
    </p:spTree>
    <p:extLst>
      <p:ext uri="{BB962C8B-B14F-4D97-AF65-F5344CB8AC3E}">
        <p14:creationId xmlns:p14="http://schemas.microsoft.com/office/powerpoint/2010/main" val="3857736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5">
          <p15:clr>
            <a:srgbClr val="FBAE40"/>
          </p15:clr>
        </p15:guide>
        <p15:guide id="2" pos="2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2CC25CF-3596-6A46-8B43-8F4B55E86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9320" y="6239571"/>
            <a:ext cx="436600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971" b="0" i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 </a:t>
            </a:r>
            <a:fld id="{679751D3-02F5-2B45-A12D-F3831CAE6381}" type="slidenum">
              <a:rPr lang="en-US" sz="795" smtClean="0"/>
              <a:pPr/>
              <a:t>‹#›</a:t>
            </a:fld>
            <a:endParaRPr lang="en-US" sz="795" dirty="0"/>
          </a:p>
        </p:txBody>
      </p:sp>
    </p:spTree>
    <p:extLst>
      <p:ext uri="{BB962C8B-B14F-4D97-AF65-F5344CB8AC3E}">
        <p14:creationId xmlns:p14="http://schemas.microsoft.com/office/powerpoint/2010/main" val="4152655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9.jp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107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0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8.pn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11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23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24.jpe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25.jpe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image" Target="../media/image26.jpeg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image" Target="../media/image27.jp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10.jpg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7.emf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13.jp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3.jp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DDE8C6">
                <a:alpha val="64000"/>
                <a:lumMod val="61000"/>
                <a:lumOff val="39000"/>
              </a:srgb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24428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27E1EB6-3079-42E0-9FDE-A0076B1E73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4/27/2022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4" y="6135810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D2C26EC-BEDE-4BF0-9219-E4534387322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97798" y="6007510"/>
            <a:ext cx="1146283" cy="85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2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hf hdr="0" ftr="0"/>
  <p:txStyles>
    <p:titleStyle>
      <a:lvl1pPr algn="l" defTabSz="457189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160" y="5930702"/>
            <a:ext cx="4158521" cy="76239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380E97D-4ED5-3D4B-A7C9-9D9AA7F61D6B}"/>
              </a:ext>
            </a:extLst>
          </p:cNvPr>
          <p:cNvCxnSpPr>
            <a:cxnSpLocks/>
          </p:cNvCxnSpPr>
          <p:nvPr userDrawn="1"/>
        </p:nvCxnSpPr>
        <p:spPr>
          <a:xfrm>
            <a:off x="838201" y="6461800"/>
            <a:ext cx="6431279" cy="0"/>
          </a:xfrm>
          <a:prstGeom prst="line">
            <a:avLst/>
          </a:prstGeom>
          <a:ln w="9525">
            <a:solidFill>
              <a:srgbClr val="80BE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C435CF-2A89-D74D-A59A-015739A1F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9320" y="6239571"/>
            <a:ext cx="436600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971" b="0" i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 </a:t>
            </a:r>
            <a:fld id="{679751D3-02F5-2B45-A12D-F3831CAE6381}" type="slidenum">
              <a:rPr lang="en-US" sz="795" smtClean="0"/>
              <a:pPr/>
              <a:t>‹#›</a:t>
            </a:fld>
            <a:endParaRPr lang="en-US" sz="795" dirty="0"/>
          </a:p>
        </p:txBody>
      </p:sp>
    </p:spTree>
    <p:extLst>
      <p:ext uri="{BB962C8B-B14F-4D97-AF65-F5344CB8AC3E}">
        <p14:creationId xmlns:p14="http://schemas.microsoft.com/office/powerpoint/2010/main" val="353041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9" r:id="rId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entury Gothic Pro" panose="020B050202020202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Century Gothic Pro" panose="020B0502020202020204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Century Gothic Pro" panose="020B050202020202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Century Gothic Pro" panose="020B050202020202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entury Gothic Pro" panose="020B050202020202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entury Gothic Pro" panose="020B0502020202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65A0F5-F58C-D141-AC28-189ADE2710F9}"/>
              </a:ext>
            </a:extLst>
          </p:cNvPr>
          <p:cNvSpPr/>
          <p:nvPr userDrawn="1"/>
        </p:nvSpPr>
        <p:spPr>
          <a:xfrm>
            <a:off x="0" y="0"/>
            <a:ext cx="12192000" cy="7005484"/>
          </a:xfrm>
          <a:prstGeom prst="rect">
            <a:avLst/>
          </a:prstGeom>
          <a:solidFill>
            <a:srgbClr val="0060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37CC4B7C-03C5-BA4C-B56E-0D2D6844E994}"/>
              </a:ext>
            </a:extLst>
          </p:cNvPr>
          <p:cNvSpPr/>
          <p:nvPr userDrawn="1"/>
        </p:nvSpPr>
        <p:spPr>
          <a:xfrm>
            <a:off x="8344728" y="2134361"/>
            <a:ext cx="3847272" cy="4911641"/>
          </a:xfrm>
          <a:prstGeom prst="triangle">
            <a:avLst>
              <a:gd name="adj" fmla="val 100000"/>
            </a:avLst>
          </a:prstGeom>
          <a:solidFill>
            <a:srgbClr val="0870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376160" y="6113453"/>
            <a:ext cx="4158521" cy="75249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C435CF-2A89-D74D-A59A-015739A1F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9320" y="6239571"/>
            <a:ext cx="436600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971" b="0" i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 </a:t>
            </a:r>
            <a:fld id="{679751D3-02F5-2B45-A12D-F3831CAE6381}" type="slidenum">
              <a:rPr lang="en-US" sz="795" smtClean="0"/>
              <a:pPr/>
              <a:t>‹#›</a:t>
            </a:fld>
            <a:endParaRPr lang="en-US" sz="795" dirty="0"/>
          </a:p>
        </p:txBody>
      </p:sp>
    </p:spTree>
    <p:extLst>
      <p:ext uri="{BB962C8B-B14F-4D97-AF65-F5344CB8AC3E}">
        <p14:creationId xmlns:p14="http://schemas.microsoft.com/office/powerpoint/2010/main" val="283728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entury Gothic Pro" panose="020B050202020202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Century Gothic Pro" panose="020B0502020202020204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Century Gothic Pro" panose="020B050202020202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Century Gothic Pro" panose="020B050202020202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entury Gothic Pro" panose="020B050202020202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entury Gothic Pro" panose="020B0502020202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8DDB5CC-16BE-9445-A4ED-81791C826F29}"/>
              </a:ext>
            </a:extLst>
          </p:cNvPr>
          <p:cNvSpPr/>
          <p:nvPr userDrawn="1"/>
        </p:nvSpPr>
        <p:spPr>
          <a:xfrm>
            <a:off x="-57150" y="0"/>
            <a:ext cx="12306300" cy="700548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6E14FA2E-F195-EC4A-BD17-F4BF7D55B908}"/>
              </a:ext>
            </a:extLst>
          </p:cNvPr>
          <p:cNvSpPr/>
          <p:nvPr userDrawn="1"/>
        </p:nvSpPr>
        <p:spPr>
          <a:xfrm>
            <a:off x="8401878" y="2093843"/>
            <a:ext cx="3847272" cy="4911641"/>
          </a:xfrm>
          <a:prstGeom prst="triangle">
            <a:avLst>
              <a:gd name="adj" fmla="val 100000"/>
            </a:avLst>
          </a:prstGeom>
          <a:solidFill>
            <a:srgbClr val="583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376160" y="6113453"/>
            <a:ext cx="4158521" cy="75249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C435CF-2A89-D74D-A59A-015739A1F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9320" y="6239571"/>
            <a:ext cx="436600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971" b="0" i="0">
                <a:solidFill>
                  <a:schemeClr val="bg1">
                    <a:lumMod val="6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 </a:t>
            </a:r>
            <a:fld id="{679751D3-02F5-2B45-A12D-F3831CAE6381}" type="slidenum">
              <a:rPr lang="en-US" sz="795" smtClean="0"/>
              <a:pPr/>
              <a:t>‹#›</a:t>
            </a:fld>
            <a:endParaRPr lang="en-US" sz="795" dirty="0"/>
          </a:p>
        </p:txBody>
      </p:sp>
    </p:spTree>
    <p:extLst>
      <p:ext uri="{BB962C8B-B14F-4D97-AF65-F5344CB8AC3E}">
        <p14:creationId xmlns:p14="http://schemas.microsoft.com/office/powerpoint/2010/main" val="190030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entury Gothic Pro" panose="020B050202020202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Century Gothic Pro" panose="020B0502020202020204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Century Gothic Pro" panose="020B050202020202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Century Gothic Pro" panose="020B050202020202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entury Gothic Pro" panose="020B050202020202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entury Gothic Pro" panose="020B0502020202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4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</p:sldLayoutIdLst>
  <p:hf hdr="0" ftr="0" dt="0"/>
  <p:txStyles>
    <p:titleStyle>
      <a:lvl1pPr algn="ctr" defTabSz="2286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2286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2286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228600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228600" rtl="0" eaLnBrk="1" latinLnBrk="0" hangingPunct="1">
        <a:spcBef>
          <a:spcPct val="20000"/>
        </a:spcBef>
        <a:buFont typeface="Arial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228600" rtl="0" eaLnBrk="1" latinLnBrk="0" hangingPunct="1">
        <a:spcBef>
          <a:spcPct val="20000"/>
        </a:spcBef>
        <a:buFont typeface="Arial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4981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6" cstate="print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4981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 userDrawn="1"/>
        </p:nvSpPr>
        <p:spPr>
          <a:xfrm>
            <a:off x="0" y="6355705"/>
            <a:ext cx="12204192" cy="512064"/>
          </a:xfrm>
          <a:prstGeom prst="rect">
            <a:avLst/>
          </a:prstGeom>
          <a:solidFill>
            <a:srgbClr val="005B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73944" y="6355921"/>
            <a:ext cx="718056" cy="502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C8E493-8255-40C2-A83F-019E5C054B6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25" y="6505054"/>
            <a:ext cx="2122985" cy="23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4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800" b="1" kern="1200">
          <a:solidFill>
            <a:srgbClr val="005BBF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5BBF"/>
        </a:buClr>
        <a:buSzPct val="60000"/>
        <a:buFont typeface="Arial" panose="020B0604020202020204" pitchFamily="34" charset="0"/>
        <a:buChar char="►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5BB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5BBF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5BBF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5BB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BB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347951"/>
            <a:ext cx="10972800" cy="29087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DIVIDER PAGE TEXT HERE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473944" y="6355921"/>
            <a:ext cx="718056" cy="502080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C8E493-8255-40C2-A83F-019E5C054B6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6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</p:sldLayoutIdLst>
  <p:hf sldNum="0" hdr="0" ftr="0" dt="0"/>
  <p:txStyles>
    <p:titleStyle>
      <a:lvl1pPr algn="ctr" defTabSz="914400" rtl="0" eaLnBrk="1" latinLnBrk="0" hangingPunct="1">
        <a:lnSpc>
          <a:spcPts val="3000"/>
        </a:lnSpc>
        <a:spcBef>
          <a:spcPts val="0"/>
        </a:spcBef>
        <a:buNone/>
        <a:defRPr sz="2600" b="1" i="0" kern="1200" spc="450" baseline="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1905000"/>
            <a:ext cx="10058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 of Presentation</a:t>
            </a:r>
          </a:p>
        </p:txBody>
      </p:sp>
      <p:pic>
        <p:nvPicPr>
          <p:cNvPr id="10" name="Picture 9" descr="Protect Fire Slide Template 4.9.18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57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CBCCD-03B1-FF4D-8E42-4CD6F1E43B76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D2686-FB55-B640-A1C5-FED6767CDFD6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Protect Fire Slide Template 4.9.183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8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rotect Fire Slide Template 4.9.182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83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C812A-4D7F-4A14-83E1-A44BA337C8E1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E7870-FA32-4944-A71C-3F6DCF626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4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08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</p:sldLayoutIdLst>
  <p:txStyles>
    <p:titleStyle>
      <a:lvl1pPr algn="ctr" defTabSz="228594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228594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65" indent="-142871" algn="l" defTabSz="228594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486" indent="-114297" algn="l" defTabSz="228594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80" indent="-114297" algn="l" defTabSz="228594" rtl="0" eaLnBrk="1" latinLnBrk="0" hangingPunct="1">
        <a:spcBef>
          <a:spcPct val="20000"/>
        </a:spcBef>
        <a:buFont typeface="Arial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4" indent="-114297" algn="l" defTabSz="228594" rtl="0" eaLnBrk="1" latinLnBrk="0" hangingPunct="1">
        <a:spcBef>
          <a:spcPct val="20000"/>
        </a:spcBef>
        <a:buFont typeface="Arial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269" indent="-114297" algn="l" defTabSz="228594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228594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228594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228594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64582"/>
            <a:ext cx="10972800" cy="2375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r>
              <a:rPr lang="en-US" dirty="0"/>
              <a:t>Click to edit Master text styles. This text runs extra long and goes to two lines.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10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1" i="0" kern="1200" spc="20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97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</p:sldLayoutIdLst>
  <p:hf hdr="0" ftr="0" dt="0"/>
  <p:txStyles>
    <p:titleStyle>
      <a:lvl1pPr algn="l" defTabSz="228594" rtl="0" eaLnBrk="1" latinLnBrk="0" hangingPunct="1">
        <a:spcBef>
          <a:spcPct val="0"/>
        </a:spcBef>
        <a:buNone/>
        <a:defRPr sz="3300" b="1" i="0" kern="1200">
          <a:solidFill>
            <a:srgbClr val="053EA9"/>
          </a:solidFill>
          <a:latin typeface="Arial Narrow"/>
          <a:ea typeface="+mj-ea"/>
          <a:cs typeface="Arial Narrow"/>
        </a:defRPr>
      </a:lvl1pPr>
    </p:titleStyle>
    <p:bodyStyle>
      <a:lvl1pPr marL="219451" indent="-219451" algn="l" defTabSz="228594" rtl="0" eaLnBrk="1" latinLnBrk="0" hangingPunct="1">
        <a:spcBef>
          <a:spcPct val="20000"/>
        </a:spcBef>
        <a:spcAft>
          <a:spcPts val="0"/>
        </a:spcAft>
        <a:buClr>
          <a:srgbClr val="053EA9"/>
        </a:buClr>
        <a:buSzPct val="60000"/>
        <a:buFont typeface="Lucida Grande"/>
        <a:buChar char="►"/>
        <a:defRPr sz="1800" b="0" i="0" kern="1200" baseline="0">
          <a:solidFill>
            <a:srgbClr val="515256"/>
          </a:solidFill>
          <a:latin typeface="Arial"/>
          <a:ea typeface="+mn-ea"/>
          <a:cs typeface="Arial"/>
        </a:defRPr>
      </a:lvl1pPr>
      <a:lvl2pPr marL="416042" indent="-187447" algn="l" defTabSz="228594" rtl="0" eaLnBrk="1" latinLnBrk="0" hangingPunct="1">
        <a:spcBef>
          <a:spcPct val="20000"/>
        </a:spcBef>
        <a:buClr>
          <a:srgbClr val="053EA9"/>
        </a:buClr>
        <a:buFont typeface="Arial"/>
        <a:buChar char="•"/>
        <a:defRPr sz="1600" b="0" i="0" kern="1200">
          <a:solidFill>
            <a:srgbClr val="515256"/>
          </a:solidFill>
          <a:latin typeface="Arial"/>
          <a:ea typeface="+mn-ea"/>
          <a:cs typeface="Arial"/>
        </a:defRPr>
      </a:lvl2pPr>
      <a:lvl3pPr marL="640064" indent="-205735" algn="l" defTabSz="228594" rtl="0" eaLnBrk="1" latinLnBrk="0" hangingPunct="1">
        <a:spcBef>
          <a:spcPct val="20000"/>
        </a:spcBef>
        <a:buClr>
          <a:srgbClr val="053EA9"/>
        </a:buClr>
        <a:buSzPct val="60000"/>
        <a:buFont typeface="Lucida Grande"/>
        <a:buChar char="►"/>
        <a:defRPr sz="1600" b="0" i="0" kern="1200">
          <a:solidFill>
            <a:srgbClr val="515256"/>
          </a:solidFill>
          <a:latin typeface="Arial"/>
          <a:ea typeface="+mn-ea"/>
          <a:cs typeface="Arial"/>
        </a:defRPr>
      </a:lvl3pPr>
      <a:lvl4pPr marL="854943" indent="-192019" algn="l" defTabSz="228594" rtl="0" eaLnBrk="1" latinLnBrk="0" hangingPunct="1">
        <a:spcBef>
          <a:spcPct val="20000"/>
        </a:spcBef>
        <a:buClr>
          <a:srgbClr val="053EA9"/>
        </a:buClr>
        <a:buFont typeface="Wingdings" charset="2"/>
        <a:buChar char="§"/>
        <a:defRPr sz="1600" b="0" i="0" kern="1200">
          <a:solidFill>
            <a:srgbClr val="515256"/>
          </a:solidFill>
          <a:latin typeface="Arial"/>
          <a:ea typeface="+mn-ea"/>
          <a:cs typeface="Arial"/>
        </a:defRPr>
      </a:lvl4pPr>
      <a:lvl5pPr marL="1051534" indent="-182875" algn="l" defTabSz="228594" rtl="0" eaLnBrk="1" latinLnBrk="0" hangingPunct="1">
        <a:spcBef>
          <a:spcPct val="20000"/>
        </a:spcBef>
        <a:buClr>
          <a:srgbClr val="053EA9"/>
        </a:buClr>
        <a:buSzPct val="60000"/>
        <a:buFont typeface="Lucida Grande"/>
        <a:buChar char="►"/>
        <a:defRPr sz="1600" b="0" i="0" kern="1200" spc="0">
          <a:solidFill>
            <a:srgbClr val="515256"/>
          </a:solidFill>
          <a:latin typeface="Arial"/>
          <a:ea typeface="+mn-ea"/>
          <a:cs typeface="Arial"/>
        </a:defRPr>
      </a:lvl5pPr>
      <a:lvl6pPr marL="1257269" indent="-114297" algn="l" defTabSz="228594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228594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228594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228594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22859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-2029996" y="1421572"/>
            <a:ext cx="184731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34356"/>
          </a:xfrm>
          <a:prstGeom prst="rect">
            <a:avLst/>
          </a:prstGeom>
        </p:spPr>
        <p:txBody>
          <a:bodyPr vert="horz" lIns="45720" tIns="22860" rIns="45720" bIns="2286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74532"/>
            <a:ext cx="10972800" cy="4706006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r>
              <a:rPr lang="en-US" dirty="0"/>
              <a:t>Click to edit Master text styles. This text runs extra long and goes to two lines.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09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0" i="0" kern="1200" spc="200">
                <a:solidFill>
                  <a:srgbClr val="FFFFFF"/>
                </a:solidFill>
                <a:latin typeface="Arial Narrow" panose="020B0606020202030204" pitchFamily="34" charset="0"/>
                <a:cs typeface="Gotham Condensed Bold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Burns&amp;McDonnell_Horiz_Reversed.eps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25" y="6488218"/>
            <a:ext cx="2115332" cy="23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94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</p:sldLayoutIdLst>
  <p:hf hdr="0" ftr="0" dt="0"/>
  <p:txStyles>
    <p:titleStyle>
      <a:lvl1pPr algn="l" defTabSz="228600" rtl="0" eaLnBrk="1" latinLnBrk="0" hangingPunct="1">
        <a:spcBef>
          <a:spcPct val="0"/>
        </a:spcBef>
        <a:buNone/>
        <a:defRPr sz="3300" b="1" i="0" kern="1200">
          <a:solidFill>
            <a:srgbClr val="053EA9"/>
          </a:solidFill>
          <a:latin typeface="Arial Narrow" panose="020B0606020202030204" pitchFamily="34" charset="0"/>
          <a:ea typeface="+mj-ea"/>
          <a:cs typeface="Gotham Condensed Bold"/>
        </a:defRPr>
      </a:lvl1pPr>
    </p:titleStyle>
    <p:bodyStyle>
      <a:lvl1pPr marL="219456" indent="-219456" algn="l" defTabSz="228600" rtl="0" eaLnBrk="1" latinLnBrk="0" hangingPunct="1">
        <a:spcBef>
          <a:spcPct val="20000"/>
        </a:spcBef>
        <a:spcAft>
          <a:spcPts val="0"/>
        </a:spcAft>
        <a:buClr>
          <a:srgbClr val="053EA9"/>
        </a:buClr>
        <a:buSzPct val="60000"/>
        <a:buFont typeface="Lucida Grande"/>
        <a:buChar char="►"/>
        <a:defRPr sz="1800" kern="1200" baseline="0">
          <a:solidFill>
            <a:srgbClr val="51525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16052" indent="-187452" algn="l" defTabSz="228600" rtl="0" eaLnBrk="1" latinLnBrk="0" hangingPunct="1">
        <a:spcBef>
          <a:spcPct val="20000"/>
        </a:spcBef>
        <a:buClr>
          <a:srgbClr val="053EA9"/>
        </a:buClr>
        <a:buFont typeface="Arial"/>
        <a:buChar char="•"/>
        <a:defRPr sz="1600" kern="1200">
          <a:solidFill>
            <a:srgbClr val="51525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0080" indent="-205740" algn="l" defTabSz="228600" rtl="0" eaLnBrk="1" latinLnBrk="0" hangingPunct="1">
        <a:spcBef>
          <a:spcPct val="20000"/>
        </a:spcBef>
        <a:buClr>
          <a:srgbClr val="053EA9"/>
        </a:buClr>
        <a:buSzPct val="60000"/>
        <a:buFont typeface="Lucida Grande"/>
        <a:buChar char="►"/>
        <a:defRPr sz="1400" kern="1200">
          <a:solidFill>
            <a:srgbClr val="51525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4964" indent="-192024" algn="l" defTabSz="228600" rtl="0" eaLnBrk="1" latinLnBrk="0" hangingPunct="1">
        <a:spcBef>
          <a:spcPct val="20000"/>
        </a:spcBef>
        <a:buClr>
          <a:srgbClr val="053EA9"/>
        </a:buClr>
        <a:buFont typeface="Wingdings" charset="2"/>
        <a:buChar char="§"/>
        <a:defRPr sz="1200" kern="1200">
          <a:solidFill>
            <a:srgbClr val="51525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51560" indent="-182880" algn="l" defTabSz="228600" rtl="0" eaLnBrk="1" latinLnBrk="0" hangingPunct="1">
        <a:spcBef>
          <a:spcPct val="20000"/>
        </a:spcBef>
        <a:buClr>
          <a:srgbClr val="053EA9"/>
        </a:buClr>
        <a:buSzPct val="60000"/>
        <a:buFont typeface="Lucida Grande"/>
        <a:buChar char="►"/>
        <a:defRPr sz="1200" kern="1200" spc="0">
          <a:solidFill>
            <a:srgbClr val="51525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2573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28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</p:sldLayoutIdLst>
  <p:txStyles>
    <p:titleStyle>
      <a:lvl1pPr algn="ctr" defTabSz="2286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2286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2286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228600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228600" rtl="0" eaLnBrk="1" latinLnBrk="0" hangingPunct="1">
        <a:spcBef>
          <a:spcPct val="20000"/>
        </a:spcBef>
        <a:buFont typeface="Arial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228600" rtl="0" eaLnBrk="1" latinLnBrk="0" hangingPunct="1">
        <a:spcBef>
          <a:spcPct val="20000"/>
        </a:spcBef>
        <a:buFont typeface="Arial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-2029996" y="1421571"/>
            <a:ext cx="184731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endParaRPr lang="en-US" sz="18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3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4496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55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hf hdr="0" ftr="0" dt="0"/>
  <p:txStyles>
    <p:titleStyle>
      <a:lvl1pPr algn="ctr" defTabSz="2286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2286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2286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228600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228600" rtl="0" eaLnBrk="1" latinLnBrk="0" hangingPunct="1">
        <a:spcBef>
          <a:spcPct val="20000"/>
        </a:spcBef>
        <a:buFont typeface="Arial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228600" rtl="0" eaLnBrk="1" latinLnBrk="0" hangingPunct="1">
        <a:spcBef>
          <a:spcPct val="20000"/>
        </a:spcBef>
        <a:buFont typeface="Arial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543B1B7-E69B-45CF-8A76-6AEC41FD3AF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E941EEA-9687-4F13-8158-341DDCE9F71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4981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D2E569-11DF-4701-B0D4-8F08C3FF72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4981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34356"/>
          </a:xfrm>
          <a:prstGeom prst="rect">
            <a:avLst/>
          </a:prstGeom>
        </p:spPr>
        <p:txBody>
          <a:bodyPr vert="horz" lIns="45720" tIns="22860" rIns="45720" bIns="2286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74532"/>
            <a:ext cx="10972800" cy="4706006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r>
              <a:rPr lang="en-US" dirty="0"/>
              <a:t>Click to edit Master text styles. This text runs extra long and goes to two lines.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409" y="6414078"/>
            <a:ext cx="575679" cy="365126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1100" b="0" i="0" kern="1200" spc="200">
                <a:solidFill>
                  <a:srgbClr val="FFFFFF"/>
                </a:solidFill>
                <a:latin typeface="Arial Narrow" panose="020B0606020202030204" pitchFamily="34" charset="0"/>
                <a:cs typeface="Gotham Condensed Bold"/>
              </a:defRPr>
            </a:lvl1pPr>
          </a:lstStyle>
          <a:p>
            <a:fld id="{0D6D36A5-03F8-1C4B-8B27-E4EE7CF195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Burns&amp;McDonnell_Horiz_Reversed.eps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25" y="6488218"/>
            <a:ext cx="2115332" cy="238228"/>
          </a:xfrm>
          <a:prstGeom prst="rect">
            <a:avLst/>
          </a:prstGeom>
        </p:spPr>
      </p:pic>
      <p:pic>
        <p:nvPicPr>
          <p:cNvPr id="5" name="Picture 4" descr="A picture containing sitting, food, light, star&#10;&#10;Description automatically generated">
            <a:extLst>
              <a:ext uri="{FF2B5EF4-FFF2-40B4-BE49-F238E27FC236}">
                <a16:creationId xmlns:a16="http://schemas.microsoft.com/office/drawing/2014/main" id="{99781C6E-9726-4B9F-A49D-F4F7A9A55D4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917874" y="6369213"/>
            <a:ext cx="1480793" cy="45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6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</p:sldLayoutIdLst>
  <p:hf hdr="0" ftr="0" dt="0"/>
  <p:txStyles>
    <p:titleStyle>
      <a:lvl1pPr algn="l" defTabSz="228600" rtl="0" eaLnBrk="1" latinLnBrk="0" hangingPunct="1">
        <a:spcBef>
          <a:spcPct val="0"/>
        </a:spcBef>
        <a:buNone/>
        <a:defRPr sz="3300" b="1" i="0" kern="1200">
          <a:solidFill>
            <a:srgbClr val="053EA9"/>
          </a:solidFill>
          <a:latin typeface="Arial Narrow" panose="020B0606020202030204" pitchFamily="34" charset="0"/>
          <a:ea typeface="+mj-ea"/>
          <a:cs typeface="Gotham Condensed Bold"/>
        </a:defRPr>
      </a:lvl1pPr>
    </p:titleStyle>
    <p:bodyStyle>
      <a:lvl1pPr marL="219456" indent="-219456" algn="l" defTabSz="228600" rtl="0" eaLnBrk="1" latinLnBrk="0" hangingPunct="1">
        <a:spcBef>
          <a:spcPct val="20000"/>
        </a:spcBef>
        <a:spcAft>
          <a:spcPts val="0"/>
        </a:spcAft>
        <a:buClr>
          <a:srgbClr val="053EA9"/>
        </a:buClr>
        <a:buSzPct val="60000"/>
        <a:buFont typeface="Lucida Grande"/>
        <a:buChar char="►"/>
        <a:defRPr sz="1800" kern="1200" baseline="0">
          <a:solidFill>
            <a:srgbClr val="51525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16052" indent="-187452" algn="l" defTabSz="228600" rtl="0" eaLnBrk="1" latinLnBrk="0" hangingPunct="1">
        <a:spcBef>
          <a:spcPct val="20000"/>
        </a:spcBef>
        <a:buClr>
          <a:srgbClr val="053EA9"/>
        </a:buClr>
        <a:buFont typeface="Arial"/>
        <a:buChar char="•"/>
        <a:defRPr sz="1600" kern="1200">
          <a:solidFill>
            <a:srgbClr val="51525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0080" indent="-205740" algn="l" defTabSz="228600" rtl="0" eaLnBrk="1" latinLnBrk="0" hangingPunct="1">
        <a:spcBef>
          <a:spcPct val="20000"/>
        </a:spcBef>
        <a:buClr>
          <a:srgbClr val="053EA9"/>
        </a:buClr>
        <a:buSzPct val="60000"/>
        <a:buFont typeface="Lucida Grande"/>
        <a:buChar char="►"/>
        <a:defRPr sz="1400" kern="1200">
          <a:solidFill>
            <a:srgbClr val="51525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4964" indent="-192024" algn="l" defTabSz="228600" rtl="0" eaLnBrk="1" latinLnBrk="0" hangingPunct="1">
        <a:spcBef>
          <a:spcPct val="20000"/>
        </a:spcBef>
        <a:buClr>
          <a:srgbClr val="053EA9"/>
        </a:buClr>
        <a:buFont typeface="Wingdings" charset="2"/>
        <a:buChar char="§"/>
        <a:defRPr sz="1200" kern="1200">
          <a:solidFill>
            <a:srgbClr val="51525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51560" indent="-182880" algn="l" defTabSz="228600" rtl="0" eaLnBrk="1" latinLnBrk="0" hangingPunct="1">
        <a:spcBef>
          <a:spcPct val="20000"/>
        </a:spcBef>
        <a:buClr>
          <a:srgbClr val="053EA9"/>
        </a:buClr>
        <a:buSzPct val="60000"/>
        <a:buFont typeface="Lucida Grande"/>
        <a:buChar char="►"/>
        <a:defRPr sz="1200" kern="1200" spc="0">
          <a:solidFill>
            <a:srgbClr val="51525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2573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tcog.org/envir/materials-management" TargetMode="External"/><Relationship Id="rId2" Type="http://schemas.openxmlformats.org/officeDocument/2006/relationships/hyperlink" Target="https://www.nctcog.org/envir/materials-management/regional-tire-task-forc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tcog.org/envir/materials-management/illegal-dumpi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ccampbell@nctcog.org" TargetMode="External"/><Relationship Id="rId2" Type="http://schemas.openxmlformats.org/officeDocument/2006/relationships/hyperlink" Target="mailto:nvanhaasen@nctcog.or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cklaus@nctcog.org" TargetMode="External"/><Relationship Id="rId4" Type="http://schemas.openxmlformats.org/officeDocument/2006/relationships/hyperlink" Target="mailto:jnarvaez@nctcog.or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tcog.org/envir/committees/resource-conservation-council/regional-tire-task-force" TargetMode="External"/><Relationship Id="rId2" Type="http://schemas.openxmlformats.org/officeDocument/2006/relationships/hyperlink" Target="https://www.nctcog.org/envir/materials-management/regional-tire-task-forc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tcog.org/getmedia/56b08480-f52d-4f52-a3aa-01b2ce480ec9/DRAFT-Regional-Model-Tire-Ordinance.pdf.aspx?ext=.pd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DDE8C6">
                <a:alpha val="64000"/>
                <a:lumMod val="61000"/>
                <a:lumOff val="39000"/>
              </a:srgb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7676-E390-4DC3-A377-3A9CE21DFA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2335" y="511277"/>
            <a:ext cx="10597885" cy="2801387"/>
          </a:xfrm>
        </p:spPr>
        <p:txBody>
          <a:bodyPr>
            <a:noAutofit/>
          </a:bodyPr>
          <a:lstStyle/>
          <a:p>
            <a:r>
              <a:rPr lang="en-US" sz="7200" b="1" dirty="0"/>
              <a:t>Regional Tire Task Force Meeting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7072" y="3700379"/>
            <a:ext cx="9287018" cy="2535664"/>
          </a:xfrm>
        </p:spPr>
        <p:txBody>
          <a:bodyPr>
            <a:noAutofit/>
          </a:bodyPr>
          <a:lstStyle/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April 26, 2022</a:t>
            </a:r>
            <a:b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80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697" y="151225"/>
            <a:ext cx="11992303" cy="701032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Next Steps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65334" y="1236905"/>
            <a:ext cx="10442562" cy="3915875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Regional Tire Task Force will discuss next steps and will have the opportunity to request additional deliverables.</a:t>
            </a:r>
          </a:p>
          <a:p>
            <a:pPr marL="0" indent="0">
              <a:buNone/>
            </a:pP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066408" y="969532"/>
            <a:ext cx="970893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6398C-D152-4507-BB28-C71435264D1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78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39720" y="1621259"/>
            <a:ext cx="10039047" cy="2541499"/>
          </a:xfrm>
        </p:spPr>
        <p:txBody>
          <a:bodyPr>
            <a:normAutofit/>
          </a:bodyPr>
          <a:lstStyle/>
          <a:p>
            <a:pPr marL="514338" lvl="1" indent="0">
              <a:buNone/>
            </a:pPr>
            <a:r>
              <a:rPr lang="en-US" sz="2800" dirty="0"/>
              <a:t>The next meeting date is to be determined.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187669" y="1155055"/>
            <a:ext cx="970893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70" y="394177"/>
            <a:ext cx="8911687" cy="1280891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Next Meeting Date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AA75-3D33-4560-9495-5CF33E32E1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22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698" y="160101"/>
            <a:ext cx="11992303" cy="99329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Resources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4589" y="1096143"/>
            <a:ext cx="11647412" cy="5404690"/>
          </a:xfrm>
        </p:spPr>
        <p:txBody>
          <a:bodyPr>
            <a:noAutofit/>
          </a:bodyPr>
          <a:lstStyle/>
          <a:p>
            <a:pPr lvl="1"/>
            <a:r>
              <a:rPr lang="en-US" sz="2800" dirty="0"/>
              <a:t>Regional Tire Task Force website: </a:t>
            </a:r>
            <a:r>
              <a:rPr lang="en-US" sz="2800" dirty="0">
                <a:hlinkClick r:id="rId2"/>
              </a:rPr>
              <a:t>https://www.nctcog.org/envir/materials-management/regional-tire-task-force</a:t>
            </a:r>
            <a:r>
              <a:rPr lang="en-US" sz="2800" dirty="0"/>
              <a:t> </a:t>
            </a:r>
          </a:p>
          <a:p>
            <a:pPr lvl="1"/>
            <a:r>
              <a:rPr lang="en-US" sz="2800" dirty="0"/>
              <a:t>Materials Management website: </a:t>
            </a:r>
            <a:r>
              <a:rPr lang="en-US" sz="2800" dirty="0">
                <a:hlinkClick r:id="rId3"/>
              </a:rPr>
              <a:t>https://www.nctcog.org/envir/materials-management</a:t>
            </a:r>
            <a:endParaRPr lang="en-US" sz="2800" dirty="0"/>
          </a:p>
          <a:p>
            <a:pPr lvl="1"/>
            <a:r>
              <a:rPr lang="en-US" sz="2800" dirty="0"/>
              <a:t>Illegal Dumping: </a:t>
            </a:r>
            <a:r>
              <a:rPr lang="en-US" sz="2800" dirty="0">
                <a:hlinkClick r:id="rId4"/>
              </a:rPr>
              <a:t>https://www.nctcog.org/envir/materials-management/illegal-dumping</a:t>
            </a:r>
            <a:r>
              <a:rPr lang="en-US" sz="2800" dirty="0"/>
              <a:t> </a:t>
            </a:r>
          </a:p>
          <a:p>
            <a:pPr marL="457188" lvl="1" indent="0">
              <a:buNone/>
            </a:pPr>
            <a:endParaRPr lang="en-US" sz="2400" dirty="0"/>
          </a:p>
          <a:p>
            <a:pPr marL="457188" lvl="1" indent="0">
              <a:buNone/>
            </a:pPr>
            <a:endParaRPr lang="en-US" sz="2400" dirty="0"/>
          </a:p>
          <a:p>
            <a:pPr marL="457188" lvl="1" indent="0">
              <a:buNone/>
            </a:pPr>
            <a:endParaRPr lang="en-US" sz="3400" dirty="0"/>
          </a:p>
          <a:p>
            <a:pPr marL="0" indent="0">
              <a:buNone/>
            </a:pPr>
            <a:endParaRPr lang="en-US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208452" y="978409"/>
            <a:ext cx="970893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6398C-D152-4507-BB28-C71435264D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5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3877912" y="564765"/>
            <a:ext cx="4356577" cy="96066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Contact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0633" y="3710069"/>
            <a:ext cx="4969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+mj-lt"/>
              </a:rPr>
              <a:t>Nick Van </a:t>
            </a:r>
            <a:r>
              <a:rPr lang="en-US" sz="1600" b="1" dirty="0" err="1">
                <a:solidFill>
                  <a:prstClr val="black"/>
                </a:solidFill>
                <a:latin typeface="+mj-lt"/>
              </a:rPr>
              <a:t>Haasen</a:t>
            </a:r>
            <a:endParaRPr lang="en-US" sz="1600" b="1" dirty="0">
              <a:solidFill>
                <a:prstClr val="black"/>
              </a:solidFill>
              <a:latin typeface="+mj-lt"/>
            </a:endParaRPr>
          </a:p>
          <a:p>
            <a:r>
              <a:rPr lang="en-US" sz="1600" dirty="0">
                <a:solidFill>
                  <a:prstClr val="black"/>
                </a:solidFill>
                <a:latin typeface="+mj-lt"/>
              </a:rPr>
              <a:t>Air Quality Planner III</a:t>
            </a:r>
          </a:p>
          <a:p>
            <a:r>
              <a:rPr lang="en-US" sz="1600" dirty="0">
                <a:solidFill>
                  <a:prstClr val="black"/>
                </a:solidFill>
                <a:latin typeface="+mj-lt"/>
                <a:hlinkClick r:id="rId2"/>
              </a:rPr>
              <a:t>nvanhaasen@nctcog.org</a:t>
            </a:r>
            <a:endParaRPr lang="en-US" sz="1600" dirty="0">
              <a:solidFill>
                <a:prstClr val="black"/>
              </a:solidFill>
              <a:latin typeface="+mj-lt"/>
            </a:endParaRPr>
          </a:p>
          <a:p>
            <a:r>
              <a:rPr lang="en-US" sz="1600" dirty="0">
                <a:solidFill>
                  <a:prstClr val="black"/>
                </a:solidFill>
                <a:latin typeface="+mj-lt"/>
              </a:rPr>
              <a:t>(817) 608-2335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22763" y="1438113"/>
            <a:ext cx="53495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+mj-lt"/>
              </a:rPr>
              <a:t>Cassidy Campbell</a:t>
            </a:r>
          </a:p>
          <a:p>
            <a:r>
              <a:rPr lang="en-US" sz="1600" dirty="0">
                <a:solidFill>
                  <a:prstClr val="black"/>
                </a:solidFill>
                <a:latin typeface="+mj-lt"/>
              </a:rPr>
              <a:t>Program Manager</a:t>
            </a:r>
          </a:p>
          <a:p>
            <a:r>
              <a:rPr lang="en-US" sz="1600" dirty="0">
                <a:solidFill>
                  <a:prstClr val="black"/>
                </a:solidFill>
                <a:latin typeface="+mj-lt"/>
                <a:hlinkClick r:id="rId3"/>
              </a:rPr>
              <a:t>ccampbell@nctcog.org</a:t>
            </a:r>
            <a:endParaRPr lang="en-US" sz="1600" dirty="0">
              <a:solidFill>
                <a:prstClr val="black"/>
              </a:solidFill>
              <a:latin typeface="+mj-lt"/>
            </a:endParaRPr>
          </a:p>
          <a:p>
            <a:r>
              <a:rPr lang="en-US" sz="1600" dirty="0">
                <a:solidFill>
                  <a:prstClr val="black"/>
                </a:solidFill>
                <a:latin typeface="+mj-lt"/>
              </a:rPr>
              <a:t>(817) 608-2368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BAC48A-77A9-45FE-AD2D-65510EA664C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80632" y="2595921"/>
            <a:ext cx="49692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+mj-lt"/>
              </a:rPr>
              <a:t>Jenny Narvaez</a:t>
            </a:r>
          </a:p>
          <a:p>
            <a:r>
              <a:rPr lang="en-US" sz="1600" dirty="0">
                <a:solidFill>
                  <a:prstClr val="black"/>
                </a:solidFill>
                <a:latin typeface="+mj-lt"/>
              </a:rPr>
              <a:t>Program Manager</a:t>
            </a:r>
          </a:p>
          <a:p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+mj-lt"/>
                <a:hlinkClick r:id="rId4"/>
              </a:rPr>
              <a:t>jnarvaez@nctcog.org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</a:p>
          <a:p>
            <a:r>
              <a:rPr lang="en-US" sz="1600" dirty="0">
                <a:solidFill>
                  <a:prstClr val="black"/>
                </a:solidFill>
              </a:rPr>
              <a:t>(817) 608-2342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F972E4-D808-4F8C-916F-8B1A40D9BBAC}"/>
              </a:ext>
            </a:extLst>
          </p:cNvPr>
          <p:cNvSpPr txBox="1"/>
          <p:nvPr/>
        </p:nvSpPr>
        <p:spPr>
          <a:xfrm>
            <a:off x="769832" y="1045099"/>
            <a:ext cx="4969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+mj-lt"/>
              </a:rPr>
              <a:t>Transportation Department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BA6C2-F4D8-41B3-B9C1-A0BDF85424EB}"/>
              </a:ext>
            </a:extLst>
          </p:cNvPr>
          <p:cNvSpPr txBox="1"/>
          <p:nvPr/>
        </p:nvSpPr>
        <p:spPr>
          <a:xfrm>
            <a:off x="7222763" y="1045099"/>
            <a:ext cx="4969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+mj-lt"/>
              </a:rPr>
              <a:t>Environment &amp; Development Department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431510-7D7C-4514-9263-D04BC32A7721}"/>
              </a:ext>
            </a:extLst>
          </p:cNvPr>
          <p:cNvSpPr txBox="1"/>
          <p:nvPr/>
        </p:nvSpPr>
        <p:spPr>
          <a:xfrm>
            <a:off x="780632" y="1481773"/>
            <a:ext cx="49692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+mj-lt"/>
              </a:rPr>
              <a:t>Chris Klaus</a:t>
            </a:r>
          </a:p>
          <a:p>
            <a:r>
              <a:rPr lang="en-US" sz="1600" dirty="0">
                <a:solidFill>
                  <a:prstClr val="black"/>
                </a:solidFill>
                <a:latin typeface="+mj-lt"/>
              </a:rPr>
              <a:t>Senior Program Manager</a:t>
            </a:r>
          </a:p>
          <a:p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+mj-lt"/>
                <a:hlinkClick r:id="rId5"/>
              </a:rPr>
              <a:t>cklaus@nctcog.org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</a:p>
          <a:p>
            <a:r>
              <a:rPr lang="en-US" sz="1600" dirty="0">
                <a:solidFill>
                  <a:prstClr val="black"/>
                </a:solidFill>
              </a:rPr>
              <a:t>(817) 695-9286</a:t>
            </a:r>
          </a:p>
        </p:txBody>
      </p:sp>
    </p:spTree>
    <p:extLst>
      <p:ext uri="{BB962C8B-B14F-4D97-AF65-F5344CB8AC3E}">
        <p14:creationId xmlns:p14="http://schemas.microsoft.com/office/powerpoint/2010/main" val="26748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1141340" y="345111"/>
            <a:ext cx="9911424" cy="5299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4800" dirty="0">
                <a:latin typeface="+mj-lt"/>
              </a:rPr>
              <a:t>Welcome and Introductions</a:t>
            </a:r>
          </a:p>
          <a:p>
            <a:pPr marL="0" indent="0">
              <a:spcAft>
                <a:spcPts val="600"/>
              </a:spcAft>
              <a:buNone/>
            </a:pPr>
            <a:endParaRPr lang="en-US" sz="28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Welcome!  Thank you for joining us today. 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Please submit your name and organization into the chat box.</a:t>
            </a:r>
          </a:p>
          <a:p>
            <a:pPr marL="0" indent="0">
              <a:buNone/>
            </a:pPr>
            <a:endParaRPr lang="en-US" sz="4000" dirty="0"/>
          </a:p>
          <a:p>
            <a:pPr marL="742932" indent="-742932">
              <a:buAutoNum type="arabicPeriod"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742932" indent="-742932">
              <a:buAutoNum type="arabicPeriod"/>
            </a:pPr>
            <a:endParaRPr lang="en-US" sz="3600" dirty="0"/>
          </a:p>
          <a:p>
            <a:pPr marL="0" indent="0">
              <a:buNone/>
            </a:pPr>
            <a:endParaRPr lang="en-US" sz="4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4DC15-D520-4171-969F-CC94333AE0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766C1-5441-4A14-A93E-8A8482BF76AA}"/>
              </a:ext>
            </a:extLst>
          </p:cNvPr>
          <p:cNvCxnSpPr/>
          <p:nvPr/>
        </p:nvCxnSpPr>
        <p:spPr>
          <a:xfrm>
            <a:off x="1141340" y="1213301"/>
            <a:ext cx="970893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13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698" y="160101"/>
            <a:ext cx="11992303" cy="99329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Procedures for Meeting Today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64499" y="1051641"/>
            <a:ext cx="10884897" cy="509154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600" i="0" dirty="0">
              <a:solidFill>
                <a:srgbClr val="A53010"/>
              </a:solidFill>
              <a:effectLst/>
            </a:endParaRPr>
          </a:p>
          <a:p>
            <a:r>
              <a:rPr lang="en-US" sz="2800" dirty="0"/>
              <a:t>Please state your name and the entity you are representing before speaking.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Please keep your microphone on mute when not speaking.</a:t>
            </a:r>
          </a:p>
          <a:p>
            <a:endParaRPr lang="en-US" sz="2800" dirty="0"/>
          </a:p>
          <a:p>
            <a:r>
              <a:rPr lang="en-US" sz="2800" dirty="0"/>
              <a:t>Please feel free to input comments/questions in the chat box or raise your hand as we move along. </a:t>
            </a:r>
          </a:p>
          <a:p>
            <a:pPr marL="0" indent="0">
              <a:buNone/>
            </a:pPr>
            <a:endParaRPr lang="en-US" sz="3600" dirty="0">
              <a:solidFill>
                <a:schemeClr val="accent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208452" y="978409"/>
            <a:ext cx="970893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6398C-D152-4507-BB28-C71435264D1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7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58723" y="254795"/>
            <a:ext cx="12250723" cy="993291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Outcomes of December 2021 Meeting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06010" y="1143489"/>
            <a:ext cx="9873843" cy="5091545"/>
          </a:xfrm>
        </p:spPr>
        <p:txBody>
          <a:bodyPr>
            <a:noAutofit/>
          </a:bodyPr>
          <a:lstStyle/>
          <a:p>
            <a:r>
              <a:rPr lang="en-US" sz="2800" dirty="0"/>
              <a:t>Websites have been developed:</a:t>
            </a:r>
          </a:p>
          <a:p>
            <a:pPr lvl="1"/>
            <a:r>
              <a:rPr lang="en-US" sz="2600" dirty="0"/>
              <a:t> Overview: </a:t>
            </a:r>
            <a:r>
              <a:rPr lang="en-US" sz="2600" dirty="0">
                <a:hlinkClick r:id="rId2"/>
              </a:rPr>
              <a:t>https://www.nctcog.org/envir/materials-management/regional-tire-task-force</a:t>
            </a:r>
            <a:r>
              <a:rPr lang="en-US" sz="2600" dirty="0"/>
              <a:t> </a:t>
            </a:r>
          </a:p>
          <a:p>
            <a:pPr lvl="1"/>
            <a:r>
              <a:rPr lang="en-US" sz="2600" dirty="0"/>
              <a:t> Meetings: </a:t>
            </a:r>
            <a:r>
              <a:rPr lang="en-US" sz="2600" dirty="0">
                <a:hlinkClick r:id="rId3"/>
              </a:rPr>
              <a:t>https://www.nctcog.org/envir/committees/resource-conservation-council/regional-tire-task-force</a:t>
            </a:r>
            <a:r>
              <a:rPr lang="en-US" sz="2600" dirty="0"/>
              <a:t> </a:t>
            </a:r>
          </a:p>
          <a:p>
            <a:r>
              <a:rPr lang="en-US" sz="2800" dirty="0"/>
              <a:t>Prepared Draft Proposed Legislative Changes</a:t>
            </a:r>
          </a:p>
          <a:p>
            <a:r>
              <a:rPr lang="en-US" sz="2800" dirty="0"/>
              <a:t>Prepared Draft Regional Model Ordinance</a:t>
            </a: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208452" y="978409"/>
            <a:ext cx="970893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6398C-D152-4507-BB28-C71435264D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14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D607-F0E5-41A7-A867-40909384A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843" y="173396"/>
            <a:ext cx="10684011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Proposed Draft Legislative Changes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451876-69B2-48C7-BD8E-09771E53D2EA}"/>
              </a:ext>
            </a:extLst>
          </p:cNvPr>
          <p:cNvCxnSpPr/>
          <p:nvPr/>
        </p:nvCxnSpPr>
        <p:spPr>
          <a:xfrm>
            <a:off x="1426876" y="836177"/>
            <a:ext cx="970893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38DDB879-7D25-4EB6-BD1B-C0285EF45E89}"/>
              </a:ext>
            </a:extLst>
          </p:cNvPr>
          <p:cNvGraphicFramePr>
            <a:graphicFrameLocks noGrp="1"/>
          </p:cNvGraphicFramePr>
          <p:nvPr/>
        </p:nvGraphicFramePr>
        <p:xfrm>
          <a:off x="1648012" y="1010486"/>
          <a:ext cx="8895975" cy="52545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65325">
                  <a:extLst>
                    <a:ext uri="{9D8B030D-6E8A-4147-A177-3AD203B41FA5}">
                      <a16:colId xmlns:a16="http://schemas.microsoft.com/office/drawing/2014/main" val="4066192234"/>
                    </a:ext>
                  </a:extLst>
                </a:gridCol>
                <a:gridCol w="2965325">
                  <a:extLst>
                    <a:ext uri="{9D8B030D-6E8A-4147-A177-3AD203B41FA5}">
                      <a16:colId xmlns:a16="http://schemas.microsoft.com/office/drawing/2014/main" val="2420821442"/>
                    </a:ext>
                  </a:extLst>
                </a:gridCol>
                <a:gridCol w="2965325">
                  <a:extLst>
                    <a:ext uri="{9D8B030D-6E8A-4147-A177-3AD203B41FA5}">
                      <a16:colId xmlns:a16="http://schemas.microsoft.com/office/drawing/2014/main" val="2802610168"/>
                    </a:ext>
                  </a:extLst>
                </a:gridCol>
              </a:tblGrid>
              <a:tr h="3882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Suggestion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Origin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Aims to Address or Cause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69448748"/>
                  </a:ext>
                </a:extLst>
              </a:tr>
              <a:tr h="5843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TCEQ Tire Manifest completed submission in one month from origination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Tire meeting recommendation to speed up the process and increase accountability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Mentioned that the scrap tire process is too long - that things can get lost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76101122"/>
                  </a:ext>
                </a:extLst>
              </a:tr>
              <a:tr h="7758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Stepwise process for Tire Manifest: Created and maintained to actively track current status of a tire load at each transfer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Tire meeting recommendation to speed up the process and increase accountability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Tracking and increases accountability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8104926"/>
                  </a:ext>
                </a:extLst>
              </a:tr>
              <a:tr h="5843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Imposed Fine ≤ $500 per illegally disposed tire - generator and transporter, each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Tire meeting recommendation to increase penalties and accountability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Increased Penal action and some prospective funding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96221673"/>
                  </a:ext>
                </a:extLst>
              </a:tr>
              <a:tr h="7758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Required Unique Identifying Tire Tagging system implemented for all generators or transporters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Tire meeting recommendation to increase accountability and decrease costs associated with cleanup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Tracking increases accountability, helps pass the cost to cleanup, and provides a deterrent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45815171"/>
                  </a:ext>
                </a:extLst>
              </a:tr>
              <a:tr h="5843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Increased penalties for generator using unregistered tire haulers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Tire meeting - mention of small shops using unregistered haulers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Reduction of unapproved tire haulers from low-volume tire dealerships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23029607"/>
                  </a:ext>
                </a:extLst>
              </a:tr>
              <a:tr h="5843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Budget for rubberized asphalt paving bids increased to 20% (from 15%)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Tire meeting request for more end of life use for tires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Increased demand/use for tires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44510763"/>
                  </a:ext>
                </a:extLst>
              </a:tr>
              <a:tr h="5843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Loss of vehicle/equipment from repeated illegal dumping activities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Tire meeting mention of repeat offenders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Decrease repeat offenders and increase more accountability and a deterrent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64450"/>
                  </a:ext>
                </a:extLst>
              </a:tr>
              <a:tr h="3928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Increase funding through Inspection/Maintenance (I/M) program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Previous NCTCOG legislative submission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Increase funding  for illegal scrap tire abatement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4096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281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D607-F0E5-41A7-A867-40909384A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699" y="173396"/>
            <a:ext cx="10702155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Proposed Draft Legislative Changes (Continued)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451876-69B2-48C7-BD8E-09771E53D2EA}"/>
              </a:ext>
            </a:extLst>
          </p:cNvPr>
          <p:cNvCxnSpPr/>
          <p:nvPr/>
        </p:nvCxnSpPr>
        <p:spPr>
          <a:xfrm>
            <a:off x="1426876" y="836177"/>
            <a:ext cx="970893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62E0616-FD6A-4607-9A17-D12FD3FAE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043" y="1131184"/>
            <a:ext cx="8915400" cy="37776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200" dirty="0"/>
              <a:t>Pending Inclusion</a:t>
            </a:r>
          </a:p>
          <a:p>
            <a:r>
              <a:rPr lang="en-US" sz="2200" dirty="0"/>
              <a:t>Adoption of Fire Marshall Code</a:t>
            </a:r>
          </a:p>
          <a:p>
            <a:r>
              <a:rPr lang="en-US" sz="2200" dirty="0"/>
              <a:t>Increase end-of-life use through more avenues</a:t>
            </a:r>
          </a:p>
          <a:p>
            <a:pPr lvl="1"/>
            <a:r>
              <a:rPr lang="en-US" sz="2200" dirty="0"/>
              <a:t>LRPUT (Land Reclamation Projects Using Tires)</a:t>
            </a:r>
          </a:p>
          <a:p>
            <a:pPr lvl="1"/>
            <a:r>
              <a:rPr lang="en-US" sz="2200" dirty="0"/>
              <a:t>Recycling</a:t>
            </a:r>
          </a:p>
          <a:p>
            <a:pPr lvl="1"/>
            <a:r>
              <a:rPr lang="en-US" sz="2200" dirty="0"/>
              <a:t>TDF (Tire Derived Fuel)</a:t>
            </a:r>
          </a:p>
          <a:p>
            <a:r>
              <a:rPr lang="en-US" sz="2200" dirty="0"/>
              <a:t>Tire disposal fee go to separate account for tire abatement</a:t>
            </a:r>
          </a:p>
          <a:p>
            <a:r>
              <a:rPr lang="en-US" sz="2200" dirty="0"/>
              <a:t>Increase service/support to shops to make proper disposal easier</a:t>
            </a:r>
          </a:p>
          <a:p>
            <a:pPr lvl="1"/>
            <a:r>
              <a:rPr lang="en-US" sz="2200" dirty="0"/>
              <a:t>Transfer station</a:t>
            </a:r>
          </a:p>
          <a:p>
            <a:pPr lvl="1"/>
            <a:r>
              <a:rPr lang="en-US" sz="2200" dirty="0"/>
              <a:t>Quarterly tire roundup</a:t>
            </a:r>
          </a:p>
          <a:p>
            <a:pPr lvl="1"/>
            <a:r>
              <a:rPr lang="en-US" sz="2200" dirty="0"/>
              <a:t>Rebate program for proper disposal</a:t>
            </a:r>
          </a:p>
        </p:txBody>
      </p:sp>
    </p:spTree>
    <p:extLst>
      <p:ext uri="{BB962C8B-B14F-4D97-AF65-F5344CB8AC3E}">
        <p14:creationId xmlns:p14="http://schemas.microsoft.com/office/powerpoint/2010/main" val="357374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74617" y="168490"/>
            <a:ext cx="9675848" cy="993291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Draft Regional Model Tire Ordinance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10693" y="1135028"/>
            <a:ext cx="10884897" cy="5365805"/>
          </a:xfrm>
        </p:spPr>
        <p:txBody>
          <a:bodyPr>
            <a:noAutofit/>
          </a:bodyPr>
          <a:lstStyle/>
          <a:p>
            <a:r>
              <a:rPr lang="en-US" sz="2600" dirty="0"/>
              <a:t>Regional Model Scrap Tire Ordinance</a:t>
            </a:r>
          </a:p>
          <a:p>
            <a:pPr lvl="1"/>
            <a:r>
              <a:rPr lang="en-US" sz="2600" dirty="0"/>
              <a:t>Unified model and/or comprehensive plan with provisions a city can adopt and edit </a:t>
            </a:r>
          </a:p>
          <a:p>
            <a:pPr lvl="1"/>
            <a:r>
              <a:rPr lang="en-US" sz="2600" dirty="0"/>
              <a:t>Cities with existing ordinances: Dallas, Forney, Fort Worth, Grand Prairie, Mineral Wells </a:t>
            </a:r>
          </a:p>
          <a:p>
            <a:pPr lvl="1"/>
            <a:r>
              <a:rPr lang="en-US" sz="2600" dirty="0"/>
              <a:t>Draft developed using City of Dallas updated ordinance as template and incorporating aspects of City of Houston ordinance</a:t>
            </a:r>
          </a:p>
          <a:p>
            <a:pPr lvl="1"/>
            <a:r>
              <a:rPr lang="en-US" sz="2600" dirty="0"/>
              <a:t>Draft can be accessed </a:t>
            </a:r>
            <a:r>
              <a:rPr lang="en-US" sz="2600" dirty="0">
                <a:hlinkClick r:id="rId2"/>
              </a:rPr>
              <a:t>here</a:t>
            </a:r>
            <a:endParaRPr lang="en-US" sz="2600" dirty="0"/>
          </a:p>
          <a:p>
            <a:pPr lvl="1"/>
            <a:endParaRPr lang="en-US" sz="2600" dirty="0"/>
          </a:p>
          <a:p>
            <a:pPr marL="457188" lvl="1" indent="0">
              <a:buNone/>
            </a:pPr>
            <a:endParaRPr lang="en-US" sz="2600" dirty="0"/>
          </a:p>
          <a:p>
            <a:pPr marL="914377" lvl="2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241534" y="860633"/>
            <a:ext cx="970893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6398C-D152-4507-BB28-C71435264D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41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74617" y="168490"/>
            <a:ext cx="9675848" cy="993291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Draft Regional Model Tire Ordinance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70084" y="860633"/>
            <a:ext cx="10884897" cy="5365805"/>
          </a:xfrm>
        </p:spPr>
        <p:txBody>
          <a:bodyPr>
            <a:noAutofit/>
          </a:bodyPr>
          <a:lstStyle/>
          <a:p>
            <a:r>
              <a:rPr lang="en-US" sz="2600" dirty="0"/>
              <a:t>Sections:</a:t>
            </a:r>
          </a:p>
          <a:p>
            <a:pPr lvl="1"/>
            <a:r>
              <a:rPr lang="en-US" sz="2400" dirty="0"/>
              <a:t>Definitions</a:t>
            </a:r>
          </a:p>
          <a:p>
            <a:pPr lvl="1"/>
            <a:r>
              <a:rPr lang="en-US" sz="2400" dirty="0"/>
              <a:t>Tire business license and mobile tire repair unit permit required; application; transferability</a:t>
            </a:r>
          </a:p>
          <a:p>
            <a:pPr lvl="1"/>
            <a:r>
              <a:rPr lang="en-US" sz="2400" dirty="0"/>
              <a:t>Issuance, denial, and display of a license permit, or tire disposal records</a:t>
            </a:r>
          </a:p>
          <a:p>
            <a:pPr lvl="1"/>
            <a:r>
              <a:rPr lang="en-US" sz="2400" dirty="0"/>
              <a:t>Revocation of a license</a:t>
            </a:r>
          </a:p>
          <a:p>
            <a:pPr lvl="1"/>
            <a:r>
              <a:rPr lang="en-US" sz="2400" dirty="0"/>
              <a:t>Required Training</a:t>
            </a:r>
          </a:p>
          <a:p>
            <a:pPr lvl="1"/>
            <a:r>
              <a:rPr lang="en-US" sz="2400" dirty="0"/>
              <a:t>Scrap Tire Generator Storage Methods</a:t>
            </a:r>
          </a:p>
          <a:p>
            <a:pPr lvl="1"/>
            <a:r>
              <a:rPr lang="en-US" sz="2400" dirty="0"/>
              <a:t>Tire Identification</a:t>
            </a:r>
          </a:p>
          <a:p>
            <a:pPr lvl="1"/>
            <a:r>
              <a:rPr lang="en-US" sz="2400" dirty="0"/>
              <a:t>Transporting Scrap Tires</a:t>
            </a:r>
          </a:p>
          <a:p>
            <a:pPr lvl="1"/>
            <a:r>
              <a:rPr lang="en-US" sz="2400" dirty="0"/>
              <a:t>Penalty</a:t>
            </a:r>
          </a:p>
          <a:p>
            <a:pPr marL="457188" lvl="1" indent="0">
              <a:buNone/>
            </a:pPr>
            <a:endParaRPr lang="en-US" sz="2600" dirty="0"/>
          </a:p>
          <a:p>
            <a:pPr marL="914377" lvl="2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241534" y="860633"/>
            <a:ext cx="970893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6398C-D152-4507-BB28-C71435264D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0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74617" y="76211"/>
            <a:ext cx="8634014" cy="993291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Roundtable Discussion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893" y="1510018"/>
            <a:ext cx="11576808" cy="4579627"/>
          </a:xfrm>
        </p:spPr>
        <p:txBody>
          <a:bodyPr>
            <a:noAutofit/>
          </a:bodyPr>
          <a:lstStyle/>
          <a:p>
            <a:pPr marL="914377" lvl="2" indent="0">
              <a:buNone/>
            </a:pPr>
            <a:r>
              <a:rPr lang="en-US" sz="2800" dirty="0"/>
              <a:t>The group will have an opportunity to discuss tire-related challenges and successes.</a:t>
            </a: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241534" y="910967"/>
            <a:ext cx="970893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6398C-D152-4507-BB28-C71435264D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75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0.xml><?xml version="1.0" encoding="utf-8"?>
<a:theme xmlns:a="http://schemas.openxmlformats.org/drawingml/2006/main" name="3_Custom Design">
  <a:themeElements>
    <a:clrScheme name="Custom 61">
      <a:dk1>
        <a:srgbClr val="000000"/>
      </a:dk1>
      <a:lt1>
        <a:srgbClr val="FFFFFF"/>
      </a:lt1>
      <a:dk2>
        <a:srgbClr val="2F6F79"/>
      </a:dk2>
      <a:lt2>
        <a:srgbClr val="E7E6E6"/>
      </a:lt2>
      <a:accent1>
        <a:srgbClr val="4797A8"/>
      </a:accent1>
      <a:accent2>
        <a:srgbClr val="5CB646"/>
      </a:accent2>
      <a:accent3>
        <a:srgbClr val="4F2A58"/>
      </a:accent3>
      <a:accent4>
        <a:srgbClr val="A2A2A2"/>
      </a:accent4>
      <a:accent5>
        <a:srgbClr val="716E69"/>
      </a:accent5>
      <a:accent6>
        <a:srgbClr val="2F7B3C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Custom Design">
  <a:themeElements>
    <a:clrScheme name="Custom 61">
      <a:dk1>
        <a:srgbClr val="000000"/>
      </a:dk1>
      <a:lt1>
        <a:srgbClr val="FFFFFF"/>
      </a:lt1>
      <a:dk2>
        <a:srgbClr val="2F6F79"/>
      </a:dk2>
      <a:lt2>
        <a:srgbClr val="E7E6E6"/>
      </a:lt2>
      <a:accent1>
        <a:srgbClr val="4797A8"/>
      </a:accent1>
      <a:accent2>
        <a:srgbClr val="5CB646"/>
      </a:accent2>
      <a:accent3>
        <a:srgbClr val="4F2A58"/>
      </a:accent3>
      <a:accent4>
        <a:srgbClr val="A2A2A2"/>
      </a:accent4>
      <a:accent5>
        <a:srgbClr val="716E69"/>
      </a:accent5>
      <a:accent6>
        <a:srgbClr val="2F7B3C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Custom Design">
  <a:themeElements>
    <a:clrScheme name="Custom 61">
      <a:dk1>
        <a:srgbClr val="000000"/>
      </a:dk1>
      <a:lt1>
        <a:srgbClr val="FFFFFF"/>
      </a:lt1>
      <a:dk2>
        <a:srgbClr val="2F6F79"/>
      </a:dk2>
      <a:lt2>
        <a:srgbClr val="E7E6E6"/>
      </a:lt2>
      <a:accent1>
        <a:srgbClr val="4797A8"/>
      </a:accent1>
      <a:accent2>
        <a:srgbClr val="5CB646"/>
      </a:accent2>
      <a:accent3>
        <a:srgbClr val="4F2A58"/>
      </a:accent3>
      <a:accent4>
        <a:srgbClr val="A2A2A2"/>
      </a:accent4>
      <a:accent5>
        <a:srgbClr val="716E69"/>
      </a:accent5>
      <a:accent6>
        <a:srgbClr val="2F7B3C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Custom Design">
  <a:themeElements>
    <a:clrScheme name="Burns &amp; McDonnell">
      <a:dk1>
        <a:srgbClr val="FF3EA9"/>
      </a:dk1>
      <a:lt1>
        <a:srgbClr val="FFFFFF"/>
      </a:lt1>
      <a:dk2>
        <a:srgbClr val="3F4044"/>
      </a:dk2>
      <a:lt2>
        <a:srgbClr val="FFFFFF"/>
      </a:lt2>
      <a:accent1>
        <a:srgbClr val="053EA9"/>
      </a:accent1>
      <a:accent2>
        <a:srgbClr val="011F5A"/>
      </a:accent2>
      <a:accent3>
        <a:srgbClr val="A2A4A4"/>
      </a:accent3>
      <a:accent4>
        <a:srgbClr val="515256"/>
      </a:accent4>
      <a:accent5>
        <a:srgbClr val="61B9E3"/>
      </a:accent5>
      <a:accent6>
        <a:srgbClr val="ADCFE6"/>
      </a:accent6>
      <a:hlink>
        <a:srgbClr val="053EA9"/>
      </a:hlink>
      <a:folHlink>
        <a:srgbClr val="61B9E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McD_External_STANDARD  -  Read-Only" id="{974A4190-CD27-4680-8CB4-4053AB06992C}" vid="{4CBD6B54-A7BC-4E38-ACD0-72418804F2C5}"/>
    </a:ext>
  </a:extLst>
</a:theme>
</file>

<file path=ppt/theme/theme15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McD_External_STANDARD  -  Read-Only" id="{974A4190-CD27-4680-8CB4-4053AB06992C}" vid="{EE703ADD-32D2-42D9-948B-5CDBBA0FA60B}"/>
    </a:ext>
  </a:extLst>
</a:theme>
</file>

<file path=ppt/theme/theme16.xml><?xml version="1.0" encoding="utf-8"?>
<a:theme xmlns:a="http://schemas.openxmlformats.org/drawingml/2006/main" name="2_Default Design">
  <a:themeElements>
    <a:clrScheme name="Southlake 1">
      <a:dk1>
        <a:srgbClr val="2F2B20"/>
      </a:dk1>
      <a:lt1>
        <a:srgbClr val="FFFFFF"/>
      </a:lt1>
      <a:dk2>
        <a:srgbClr val="183328"/>
      </a:dk2>
      <a:lt2>
        <a:srgbClr val="FCF9EC"/>
      </a:lt2>
      <a:accent1>
        <a:srgbClr val="8D762F"/>
      </a:accent1>
      <a:accent2>
        <a:srgbClr val="C5B579"/>
      </a:accent2>
      <a:accent3>
        <a:srgbClr val="8A461C"/>
      </a:accent3>
      <a:accent4>
        <a:srgbClr val="601643"/>
      </a:accent4>
      <a:accent5>
        <a:srgbClr val="31738E"/>
      </a:accent5>
      <a:accent6>
        <a:srgbClr val="B1A089"/>
      </a:accent6>
      <a:hlink>
        <a:srgbClr val="A28735"/>
      </a:hlink>
      <a:folHlink>
        <a:srgbClr val="A151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9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0_Custom Design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Burns &amp; McDonnell">
      <a:dk1>
        <a:srgbClr val="FF3EA9"/>
      </a:dk1>
      <a:lt1>
        <a:srgbClr val="FFFFFF"/>
      </a:lt1>
      <a:dk2>
        <a:srgbClr val="3F4044"/>
      </a:dk2>
      <a:lt2>
        <a:srgbClr val="FFFFFF"/>
      </a:lt2>
      <a:accent1>
        <a:srgbClr val="053EA9"/>
      </a:accent1>
      <a:accent2>
        <a:srgbClr val="011F5A"/>
      </a:accent2>
      <a:accent3>
        <a:srgbClr val="A2A4A4"/>
      </a:accent3>
      <a:accent4>
        <a:srgbClr val="515256"/>
      </a:accent4>
      <a:accent5>
        <a:srgbClr val="61B9E3"/>
      </a:accent5>
      <a:accent6>
        <a:srgbClr val="ADCFE6"/>
      </a:accent6>
      <a:hlink>
        <a:srgbClr val="053EA9"/>
      </a:hlink>
      <a:folHlink>
        <a:srgbClr val="61B9E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nterior Pages">
  <a:themeElements>
    <a:clrScheme name="Burns and McDonnell">
      <a:dk1>
        <a:srgbClr val="053EA9"/>
      </a:dk1>
      <a:lt1>
        <a:srgbClr val="FFFFFF"/>
      </a:lt1>
      <a:dk2>
        <a:srgbClr val="3F4044"/>
      </a:dk2>
      <a:lt2>
        <a:srgbClr val="FFFFFF"/>
      </a:lt2>
      <a:accent1>
        <a:srgbClr val="053EA9"/>
      </a:accent1>
      <a:accent2>
        <a:srgbClr val="011F5A"/>
      </a:accent2>
      <a:accent3>
        <a:srgbClr val="A2A4A4"/>
      </a:accent3>
      <a:accent4>
        <a:srgbClr val="515256"/>
      </a:accent4>
      <a:accent5>
        <a:srgbClr val="61B9E3"/>
      </a:accent5>
      <a:accent6>
        <a:srgbClr val="ADCFE6"/>
      </a:accent6>
      <a:hlink>
        <a:srgbClr val="053EA9"/>
      </a:hlink>
      <a:folHlink>
        <a:srgbClr val="61B9E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Interior Pages">
  <a:themeElements>
    <a:clrScheme name="Burns and McDonnell">
      <a:dk1>
        <a:srgbClr val="053EA9"/>
      </a:dk1>
      <a:lt1>
        <a:srgbClr val="FFFFFF"/>
      </a:lt1>
      <a:dk2>
        <a:srgbClr val="3F4044"/>
      </a:dk2>
      <a:lt2>
        <a:srgbClr val="FFFFFF"/>
      </a:lt2>
      <a:accent1>
        <a:srgbClr val="053EA9"/>
      </a:accent1>
      <a:accent2>
        <a:srgbClr val="011F5A"/>
      </a:accent2>
      <a:accent3>
        <a:srgbClr val="A2A4A4"/>
      </a:accent3>
      <a:accent4>
        <a:srgbClr val="515256"/>
      </a:accent4>
      <a:accent5>
        <a:srgbClr val="61B9E3"/>
      </a:accent5>
      <a:accent6>
        <a:srgbClr val="ADCFE6"/>
      </a:accent6>
      <a:hlink>
        <a:srgbClr val="053EA9"/>
      </a:hlink>
      <a:folHlink>
        <a:srgbClr val="61B9E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Custom Design">
  <a:themeElements>
    <a:clrScheme name="Burns &amp; McDonnell">
      <a:dk1>
        <a:srgbClr val="FF3EA9"/>
      </a:dk1>
      <a:lt1>
        <a:srgbClr val="FFFFFF"/>
      </a:lt1>
      <a:dk2>
        <a:srgbClr val="3F4044"/>
      </a:dk2>
      <a:lt2>
        <a:srgbClr val="FFFFFF"/>
      </a:lt2>
      <a:accent1>
        <a:srgbClr val="053EA9"/>
      </a:accent1>
      <a:accent2>
        <a:srgbClr val="011F5A"/>
      </a:accent2>
      <a:accent3>
        <a:srgbClr val="A2A4A4"/>
      </a:accent3>
      <a:accent4>
        <a:srgbClr val="515256"/>
      </a:accent4>
      <a:accent5>
        <a:srgbClr val="61B9E3"/>
      </a:accent5>
      <a:accent6>
        <a:srgbClr val="ADCFE6"/>
      </a:accent6>
      <a:hlink>
        <a:srgbClr val="053EA9"/>
      </a:hlink>
      <a:folHlink>
        <a:srgbClr val="61B9E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Custom Design">
  <a:themeElements>
    <a:clrScheme name="Burns &amp; Mac_New Brand">
      <a:dk1>
        <a:sysClr val="windowText" lastClr="000000"/>
      </a:dk1>
      <a:lt1>
        <a:sysClr val="window" lastClr="FFFFFF"/>
      </a:lt1>
      <a:dk2>
        <a:srgbClr val="0057B8"/>
      </a:dk2>
      <a:lt2>
        <a:srgbClr val="B1B3B3"/>
      </a:lt2>
      <a:accent1>
        <a:srgbClr val="003865"/>
      </a:accent1>
      <a:accent2>
        <a:srgbClr val="C8102E"/>
      </a:accent2>
      <a:accent3>
        <a:srgbClr val="47D7AC"/>
      </a:accent3>
      <a:accent4>
        <a:srgbClr val="FBE122"/>
      </a:accent4>
      <a:accent5>
        <a:srgbClr val="D3BC8D"/>
      </a:accent5>
      <a:accent6>
        <a:srgbClr val="FF6A39"/>
      </a:accent6>
      <a:hlink>
        <a:srgbClr val="582C83"/>
      </a:hlink>
      <a:folHlink>
        <a:srgbClr val="63666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_Interior Pages">
  <a:themeElements>
    <a:clrScheme name="Burns and McDonnell">
      <a:dk1>
        <a:srgbClr val="053EA9"/>
      </a:dk1>
      <a:lt1>
        <a:srgbClr val="FFFFFF"/>
      </a:lt1>
      <a:dk2>
        <a:srgbClr val="3F4044"/>
      </a:dk2>
      <a:lt2>
        <a:srgbClr val="FFFFFF"/>
      </a:lt2>
      <a:accent1>
        <a:srgbClr val="053EA9"/>
      </a:accent1>
      <a:accent2>
        <a:srgbClr val="011F5A"/>
      </a:accent2>
      <a:accent3>
        <a:srgbClr val="A2A4A4"/>
      </a:accent3>
      <a:accent4>
        <a:srgbClr val="515256"/>
      </a:accent4>
      <a:accent5>
        <a:srgbClr val="61B9E3"/>
      </a:accent5>
      <a:accent6>
        <a:srgbClr val="ADCFE6"/>
      </a:accent6>
      <a:hlink>
        <a:srgbClr val="053EA9"/>
      </a:hlink>
      <a:folHlink>
        <a:srgbClr val="61B9E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5399</TotalTime>
  <Words>757</Words>
  <Application>Microsoft Office PowerPoint</Application>
  <PresentationFormat>Widescreen</PresentationFormat>
  <Paragraphs>132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13</vt:i4>
      </vt:variant>
    </vt:vector>
  </HeadingPairs>
  <TitlesOfParts>
    <vt:vector size="51" baseType="lpstr">
      <vt:lpstr>Arial</vt:lpstr>
      <vt:lpstr>Arial Black</vt:lpstr>
      <vt:lpstr>Arial Narrow</vt:lpstr>
      <vt:lpstr>Avenir Book</vt:lpstr>
      <vt:lpstr>Calibri</vt:lpstr>
      <vt:lpstr>Century Gothic</vt:lpstr>
      <vt:lpstr>Century Gothic Pro</vt:lpstr>
      <vt:lpstr>Franklin Gothic Book</vt:lpstr>
      <vt:lpstr>Franklin Gothic Demi Cond</vt:lpstr>
      <vt:lpstr>Franklin Gothic Medium</vt:lpstr>
      <vt:lpstr>Franklin Gothic Medium Cond</vt:lpstr>
      <vt:lpstr>Gotham Bold</vt:lpstr>
      <vt:lpstr>Gotham Light</vt:lpstr>
      <vt:lpstr>Gotham Medium</vt:lpstr>
      <vt:lpstr>Helvetica Light</vt:lpstr>
      <vt:lpstr>Lucida Grande</vt:lpstr>
      <vt:lpstr>LucidaGrande</vt:lpstr>
      <vt:lpstr>Wingdings</vt:lpstr>
      <vt:lpstr>Wingdings 3</vt:lpstr>
      <vt:lpstr>Wisp</vt:lpstr>
      <vt:lpstr>Custom Design</vt:lpstr>
      <vt:lpstr>Interior Pages</vt:lpstr>
      <vt:lpstr>Office Theme</vt:lpstr>
      <vt:lpstr>1_Interior Pages</vt:lpstr>
      <vt:lpstr>1_Custom Design</vt:lpstr>
      <vt:lpstr>3_Office Theme</vt:lpstr>
      <vt:lpstr>2_Custom Design</vt:lpstr>
      <vt:lpstr>2_Interior Pages</vt:lpstr>
      <vt:lpstr>3_Custom Design</vt:lpstr>
      <vt:lpstr>4_Custom Design</vt:lpstr>
      <vt:lpstr>5_Custom Design</vt:lpstr>
      <vt:lpstr>6_Custom Design</vt:lpstr>
      <vt:lpstr>2_Office Theme</vt:lpstr>
      <vt:lpstr>7_Custom Design</vt:lpstr>
      <vt:lpstr>2_Default Design</vt:lpstr>
      <vt:lpstr>8_Custom Design</vt:lpstr>
      <vt:lpstr>9_Custom Design</vt:lpstr>
      <vt:lpstr>10_Custom Design</vt:lpstr>
      <vt:lpstr>Regional Tire Task Force Meeting</vt:lpstr>
      <vt:lpstr>PowerPoint Presentation</vt:lpstr>
      <vt:lpstr>Procedures for Meeting Today</vt:lpstr>
      <vt:lpstr>Outcomes of December 2021 Meeting</vt:lpstr>
      <vt:lpstr>Proposed Draft Legislative Changes</vt:lpstr>
      <vt:lpstr>Proposed Draft Legislative Changes (Continued)</vt:lpstr>
      <vt:lpstr>Draft Regional Model Tire Ordinance </vt:lpstr>
      <vt:lpstr>Draft Regional Model Tire Ordinance </vt:lpstr>
      <vt:lpstr>Roundtable Discussion </vt:lpstr>
      <vt:lpstr>Next Steps </vt:lpstr>
      <vt:lpstr>Next Meeting Date</vt:lpstr>
      <vt:lpstr>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Resource Conservation Council Meeting</dc:title>
  <dc:creator>Tamara Cook</dc:creator>
  <cp:lastModifiedBy>Alyssa Knox</cp:lastModifiedBy>
  <cp:revision>162</cp:revision>
  <dcterms:created xsi:type="dcterms:W3CDTF">2021-03-09T15:52:29Z</dcterms:created>
  <dcterms:modified xsi:type="dcterms:W3CDTF">2022-04-27T14:45:57Z</dcterms:modified>
</cp:coreProperties>
</file>