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76" r:id="rId3"/>
    <p:sldMasterId id="2147483675" r:id="rId4"/>
    <p:sldMasterId id="2147483709" r:id="rId5"/>
  </p:sldMasterIdLst>
  <p:notesMasterIdLst>
    <p:notesMasterId r:id="rId15"/>
  </p:notesMasterIdLst>
  <p:handoutMasterIdLst>
    <p:handoutMasterId r:id="rId16"/>
  </p:handoutMasterIdLst>
  <p:sldIdLst>
    <p:sldId id="307" r:id="rId6"/>
    <p:sldId id="364" r:id="rId7"/>
    <p:sldId id="367" r:id="rId8"/>
    <p:sldId id="369" r:id="rId9"/>
    <p:sldId id="370" r:id="rId10"/>
    <p:sldId id="365" r:id="rId11"/>
    <p:sldId id="366" r:id="rId12"/>
    <p:sldId id="368" r:id="rId13"/>
    <p:sldId id="305" r:id="rId14"/>
  </p:sldIdLst>
  <p:sldSz cx="12192000" cy="6858000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Bold" panose="020F0802020204030203" pitchFamily="34" charset="0"/>
      <p:bold r:id="rId21"/>
    </p:embeddedFont>
    <p:embeddedFont>
      <p:font typeface="Open Sans" pitchFamily="2" charset="0"/>
      <p:regular r:id="rId22"/>
      <p:bold r:id="rId23"/>
      <p:italic r:id="rId24"/>
      <p:boldItalic r:id="rId25"/>
    </p:embeddedFont>
    <p:embeddedFont>
      <p:font typeface="Raleway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07EB1"/>
    <a:srgbClr val="0C99A8"/>
    <a:srgbClr val="D84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622864-FEFB-4D0D-AD06-287D0400F818}" v="431" dt="2026-05-01T18:08:38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15" autoAdjust="0"/>
  </p:normalViewPr>
  <p:slideViewPr>
    <p:cSldViewPr snapToGrid="0">
      <p:cViewPr varScale="1">
        <p:scale>
          <a:sx n="58" d="100"/>
          <a:sy n="58" d="100"/>
        </p:scale>
        <p:origin x="920" y="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ohnson" userId="705a6377-68cf-44f8-980c-748aec938ec6" providerId="ADAL" clId="{8384A566-2821-4A6B-AF92-FC6316068E76}"/>
    <pc:docChg chg="undo custSel addSld delSld modSld sldOrd modMainMaster">
      <pc:chgData name="Nicole Johnson" userId="705a6377-68cf-44f8-980c-748aec938ec6" providerId="ADAL" clId="{8384A566-2821-4A6B-AF92-FC6316068E76}" dt="2026-05-01T18:15:44.779" v="7868" actId="20577"/>
      <pc:docMkLst>
        <pc:docMk/>
      </pc:docMkLst>
      <pc:sldChg chg="modSp mod">
        <pc:chgData name="Nicole Johnson" userId="705a6377-68cf-44f8-980c-748aec938ec6" providerId="ADAL" clId="{8384A566-2821-4A6B-AF92-FC6316068E76}" dt="2026-05-01T18:10:06.456" v="7809" actId="27636"/>
        <pc:sldMkLst>
          <pc:docMk/>
          <pc:sldMk cId="3401385961" sldId="305"/>
        </pc:sldMkLst>
        <pc:spChg chg="mod">
          <ac:chgData name="Nicole Johnson" userId="705a6377-68cf-44f8-980c-748aec938ec6" providerId="ADAL" clId="{8384A566-2821-4A6B-AF92-FC6316068E76}" dt="2026-04-23T17:40:14.043" v="5413" actId="20577"/>
          <ac:spMkLst>
            <pc:docMk/>
            <pc:sldMk cId="3401385961" sldId="305"/>
            <ac:spMk id="4" creationId="{D34C1FBF-9545-44A5-9B51-1659D6F4D294}"/>
          </ac:spMkLst>
        </pc:spChg>
        <pc:spChg chg="mod">
          <ac:chgData name="Nicole Johnson" userId="705a6377-68cf-44f8-980c-748aec938ec6" providerId="ADAL" clId="{8384A566-2821-4A6B-AF92-FC6316068E76}" dt="2026-05-01T18:10:06.456" v="7809" actId="27636"/>
          <ac:spMkLst>
            <pc:docMk/>
            <pc:sldMk cId="3401385961" sldId="305"/>
            <ac:spMk id="16" creationId="{9F0A901F-9D0C-4235-8783-50C25B14F8A4}"/>
          </ac:spMkLst>
        </pc:spChg>
      </pc:sldChg>
      <pc:sldChg chg="addSp delSp modSp mod modNotesTx">
        <pc:chgData name="Nicole Johnson" userId="705a6377-68cf-44f8-980c-748aec938ec6" providerId="ADAL" clId="{8384A566-2821-4A6B-AF92-FC6316068E76}" dt="2026-05-01T18:15:44.779" v="7868" actId="20577"/>
        <pc:sldMkLst>
          <pc:docMk/>
          <pc:sldMk cId="4245755574" sldId="307"/>
        </pc:sldMkLst>
        <pc:spChg chg="mod">
          <ac:chgData name="Nicole Johnson" userId="705a6377-68cf-44f8-980c-748aec938ec6" providerId="ADAL" clId="{8384A566-2821-4A6B-AF92-FC6316068E76}" dt="2026-04-21T19:07:13.592" v="2127" actId="255"/>
          <ac:spMkLst>
            <pc:docMk/>
            <pc:sldMk cId="4245755574" sldId="307"/>
            <ac:spMk id="9" creationId="{16BB0877-389F-004E-44F5-6BEE9E736148}"/>
          </ac:spMkLst>
        </pc:spChg>
        <pc:spChg chg="mod">
          <ac:chgData name="Nicole Johnson" userId="705a6377-68cf-44f8-980c-748aec938ec6" providerId="ADAL" clId="{8384A566-2821-4A6B-AF92-FC6316068E76}" dt="2026-05-01T18:15:44.779" v="7868" actId="20577"/>
          <ac:spMkLst>
            <pc:docMk/>
            <pc:sldMk cId="4245755574" sldId="307"/>
            <ac:spMk id="10" creationId="{00F03F83-4EF5-4CB7-EDA2-E434856EDC28}"/>
          </ac:spMkLst>
        </pc:spChg>
        <pc:spChg chg="mod">
          <ac:chgData name="Nicole Johnson" userId="705a6377-68cf-44f8-980c-748aec938ec6" providerId="ADAL" clId="{8384A566-2821-4A6B-AF92-FC6316068E76}" dt="2026-04-21T19:09:02.591" v="2147" actId="113"/>
          <ac:spMkLst>
            <pc:docMk/>
            <pc:sldMk cId="4245755574" sldId="307"/>
            <ac:spMk id="11" creationId="{D40C9C82-F672-3080-5B90-6A94B81E8F4D}"/>
          </ac:spMkLst>
        </pc:spChg>
        <pc:picChg chg="mod">
          <ac:chgData name="Nicole Johnson" userId="705a6377-68cf-44f8-980c-748aec938ec6" providerId="ADAL" clId="{8384A566-2821-4A6B-AF92-FC6316068E76}" dt="2026-04-21T19:07:18.909" v="2128" actId="14100"/>
          <ac:picMkLst>
            <pc:docMk/>
            <pc:sldMk cId="4245755574" sldId="307"/>
            <ac:picMk id="5" creationId="{8E556111-7A0D-4CE1-9B9E-5013F5DA9260}"/>
          </ac:picMkLst>
        </pc:picChg>
      </pc:sldChg>
      <pc:sldChg chg="addSp delSp modSp new mod">
        <pc:chgData name="Nicole Johnson" userId="705a6377-68cf-44f8-980c-748aec938ec6" providerId="ADAL" clId="{8384A566-2821-4A6B-AF92-FC6316068E76}" dt="2026-04-28T15:50:28.285" v="6586" actId="313"/>
        <pc:sldMkLst>
          <pc:docMk/>
          <pc:sldMk cId="1327089017" sldId="364"/>
        </pc:sldMkLst>
        <pc:spChg chg="mod">
          <ac:chgData name="Nicole Johnson" userId="705a6377-68cf-44f8-980c-748aec938ec6" providerId="ADAL" clId="{8384A566-2821-4A6B-AF92-FC6316068E76}" dt="2026-04-21T19:48:22.257" v="2181"/>
          <ac:spMkLst>
            <pc:docMk/>
            <pc:sldMk cId="1327089017" sldId="364"/>
            <ac:spMk id="4" creationId="{89F434EF-3833-89E4-08DF-D57C8BEDC195}"/>
          </ac:spMkLst>
        </pc:spChg>
        <pc:spChg chg="add mod">
          <ac:chgData name="Nicole Johnson" userId="705a6377-68cf-44f8-980c-748aec938ec6" providerId="ADAL" clId="{8384A566-2821-4A6B-AF92-FC6316068E76}" dt="2026-04-22T14:32:31.060" v="3040" actId="1076"/>
          <ac:spMkLst>
            <pc:docMk/>
            <pc:sldMk cId="1327089017" sldId="364"/>
            <ac:spMk id="8" creationId="{9B2DCAAB-C589-4366-0C27-4C1334388ED2}"/>
          </ac:spMkLst>
        </pc:spChg>
        <pc:spChg chg="add mod ord">
          <ac:chgData name="Nicole Johnson" userId="705a6377-68cf-44f8-980c-748aec938ec6" providerId="ADAL" clId="{8384A566-2821-4A6B-AF92-FC6316068E76}" dt="2026-04-23T19:21:46.128" v="5541" actId="14100"/>
          <ac:spMkLst>
            <pc:docMk/>
            <pc:sldMk cId="1327089017" sldId="364"/>
            <ac:spMk id="9" creationId="{5C4CCD66-8569-EF51-4B4A-DD6595BCF2BD}"/>
          </ac:spMkLst>
        </pc:spChg>
        <pc:spChg chg="add mod">
          <ac:chgData name="Nicole Johnson" userId="705a6377-68cf-44f8-980c-748aec938ec6" providerId="ADAL" clId="{8384A566-2821-4A6B-AF92-FC6316068E76}" dt="2026-04-22T14:32:36.921" v="3041" actId="12788"/>
          <ac:spMkLst>
            <pc:docMk/>
            <pc:sldMk cId="1327089017" sldId="364"/>
            <ac:spMk id="13" creationId="{A654EE9A-7AA2-1994-06EC-01B09A3A0399}"/>
          </ac:spMkLst>
        </pc:spChg>
        <pc:spChg chg="add mod">
          <ac:chgData name="Nicole Johnson" userId="705a6377-68cf-44f8-980c-748aec938ec6" providerId="ADAL" clId="{8384A566-2821-4A6B-AF92-FC6316068E76}" dt="2026-04-22T14:32:45.937" v="3048" actId="12788"/>
          <ac:spMkLst>
            <pc:docMk/>
            <pc:sldMk cId="1327089017" sldId="364"/>
            <ac:spMk id="15" creationId="{744DEEE9-16D5-D57A-D93C-F22D51D8F032}"/>
          </ac:spMkLst>
        </pc:spChg>
        <pc:spChg chg="add mod">
          <ac:chgData name="Nicole Johnson" userId="705a6377-68cf-44f8-980c-748aec938ec6" providerId="ADAL" clId="{8384A566-2821-4A6B-AF92-FC6316068E76}" dt="2026-04-22T14:14:22.804" v="2490" actId="554"/>
          <ac:spMkLst>
            <pc:docMk/>
            <pc:sldMk cId="1327089017" sldId="364"/>
            <ac:spMk id="22" creationId="{6661063E-F455-9CAF-F450-2238341637B4}"/>
          </ac:spMkLst>
        </pc:spChg>
        <pc:spChg chg="add mod ord">
          <ac:chgData name="Nicole Johnson" userId="705a6377-68cf-44f8-980c-748aec938ec6" providerId="ADAL" clId="{8384A566-2821-4A6B-AF92-FC6316068E76}" dt="2026-04-23T19:21:50.768" v="5543" actId="14100"/>
          <ac:spMkLst>
            <pc:docMk/>
            <pc:sldMk cId="1327089017" sldId="364"/>
            <ac:spMk id="23" creationId="{45C84EE4-2CBF-DBF4-CBA9-1263AE12F16D}"/>
          </ac:spMkLst>
        </pc:spChg>
        <pc:spChg chg="add mod ord">
          <ac:chgData name="Nicole Johnson" userId="705a6377-68cf-44f8-980c-748aec938ec6" providerId="ADAL" clId="{8384A566-2821-4A6B-AF92-FC6316068E76}" dt="2026-04-23T19:21:49.088" v="5542" actId="14100"/>
          <ac:spMkLst>
            <pc:docMk/>
            <pc:sldMk cId="1327089017" sldId="364"/>
            <ac:spMk id="24" creationId="{A2320002-C430-738E-4B99-6E2B8C150B44}"/>
          </ac:spMkLst>
        </pc:spChg>
        <pc:spChg chg="add mod">
          <ac:chgData name="Nicole Johnson" userId="705a6377-68cf-44f8-980c-748aec938ec6" providerId="ADAL" clId="{8384A566-2821-4A6B-AF92-FC6316068E76}" dt="2026-04-22T14:14:22.804" v="2490" actId="554"/>
          <ac:spMkLst>
            <pc:docMk/>
            <pc:sldMk cId="1327089017" sldId="364"/>
            <ac:spMk id="29" creationId="{E683E4F8-E47D-AB53-F1E7-B7128212C16F}"/>
          </ac:spMkLst>
        </pc:spChg>
        <pc:spChg chg="add mod">
          <ac:chgData name="Nicole Johnson" userId="705a6377-68cf-44f8-980c-748aec938ec6" providerId="ADAL" clId="{8384A566-2821-4A6B-AF92-FC6316068E76}" dt="2026-04-22T14:14:22.804" v="2490" actId="554"/>
          <ac:spMkLst>
            <pc:docMk/>
            <pc:sldMk cId="1327089017" sldId="364"/>
            <ac:spMk id="30" creationId="{66D3F613-311D-5988-2026-A321E1E5A09D}"/>
          </ac:spMkLst>
        </pc:spChg>
        <pc:spChg chg="add mod">
          <ac:chgData name="Nicole Johnson" userId="705a6377-68cf-44f8-980c-748aec938ec6" providerId="ADAL" clId="{8384A566-2821-4A6B-AF92-FC6316068E76}" dt="2026-04-28T15:50:28.285" v="6586" actId="313"/>
          <ac:spMkLst>
            <pc:docMk/>
            <pc:sldMk cId="1327089017" sldId="364"/>
            <ac:spMk id="31" creationId="{5BA38598-0294-4DB3-E797-78C34C6D5E3F}"/>
          </ac:spMkLst>
        </pc:spChg>
        <pc:spChg chg="add mod">
          <ac:chgData name="Nicole Johnson" userId="705a6377-68cf-44f8-980c-748aec938ec6" providerId="ADAL" clId="{8384A566-2821-4A6B-AF92-FC6316068E76}" dt="2026-04-22T14:33:13.757" v="3099" actId="1036"/>
          <ac:spMkLst>
            <pc:docMk/>
            <pc:sldMk cId="1327089017" sldId="364"/>
            <ac:spMk id="32" creationId="{2244AFAB-E2BE-C7EF-D5DE-AF98C64C2FC8}"/>
          </ac:spMkLst>
        </pc:spChg>
        <pc:spChg chg="add mod">
          <ac:chgData name="Nicole Johnson" userId="705a6377-68cf-44f8-980c-748aec938ec6" providerId="ADAL" clId="{8384A566-2821-4A6B-AF92-FC6316068E76}" dt="2026-04-22T14:33:13.757" v="3099" actId="1036"/>
          <ac:spMkLst>
            <pc:docMk/>
            <pc:sldMk cId="1327089017" sldId="364"/>
            <ac:spMk id="33" creationId="{2DAA3488-1C4E-24A8-785F-9BA0EDE74B3E}"/>
          </ac:spMkLst>
        </pc:spChg>
        <pc:picChg chg="add mod">
          <ac:chgData name="Nicole Johnson" userId="705a6377-68cf-44f8-980c-748aec938ec6" providerId="ADAL" clId="{8384A566-2821-4A6B-AF92-FC6316068E76}" dt="2026-04-22T14:32:56.671" v="3073" actId="1037"/>
          <ac:picMkLst>
            <pc:docMk/>
            <pc:sldMk cId="1327089017" sldId="364"/>
            <ac:picMk id="17" creationId="{35D48F8C-C726-2906-57E3-D1A641AE51E5}"/>
          </ac:picMkLst>
        </pc:picChg>
        <pc:picChg chg="add mod">
          <ac:chgData name="Nicole Johnson" userId="705a6377-68cf-44f8-980c-748aec938ec6" providerId="ADAL" clId="{8384A566-2821-4A6B-AF92-FC6316068E76}" dt="2026-04-22T14:32:40.120" v="3047" actId="1036"/>
          <ac:picMkLst>
            <pc:docMk/>
            <pc:sldMk cId="1327089017" sldId="364"/>
            <ac:picMk id="19" creationId="{4CD5927B-EBCA-DE02-714B-CE4F0D0E6453}"/>
          </ac:picMkLst>
        </pc:picChg>
        <pc:picChg chg="add mod">
          <ac:chgData name="Nicole Johnson" userId="705a6377-68cf-44f8-980c-748aec938ec6" providerId="ADAL" clId="{8384A566-2821-4A6B-AF92-FC6316068E76}" dt="2026-04-22T14:32:51.999" v="3068" actId="1035"/>
          <ac:picMkLst>
            <pc:docMk/>
            <pc:sldMk cId="1327089017" sldId="364"/>
            <ac:picMk id="21" creationId="{4A9FDA51-69A3-9EDC-8B4F-153142BE7662}"/>
          </ac:picMkLst>
        </pc:picChg>
      </pc:sldChg>
      <pc:sldChg chg="addSp delSp modSp new mod">
        <pc:chgData name="Nicole Johnson" userId="705a6377-68cf-44f8-980c-748aec938ec6" providerId="ADAL" clId="{8384A566-2821-4A6B-AF92-FC6316068E76}" dt="2026-04-27T19:54:54.731" v="6532" actId="208"/>
        <pc:sldMkLst>
          <pc:docMk/>
          <pc:sldMk cId="2960301160" sldId="365"/>
        </pc:sldMkLst>
        <pc:spChg chg="mod">
          <ac:chgData name="Nicole Johnson" userId="705a6377-68cf-44f8-980c-748aec938ec6" providerId="ADAL" clId="{8384A566-2821-4A6B-AF92-FC6316068E76}" dt="2026-04-23T15:35:14.393" v="4625" actId="27636"/>
          <ac:spMkLst>
            <pc:docMk/>
            <pc:sldMk cId="2960301160" sldId="365"/>
            <ac:spMk id="2" creationId="{9DF925FC-04FF-7956-C483-4AB54959D150}"/>
          </ac:spMkLst>
        </pc:spChg>
        <pc:spChg chg="mod">
          <ac:chgData name="Nicole Johnson" userId="705a6377-68cf-44f8-980c-748aec938ec6" providerId="ADAL" clId="{8384A566-2821-4A6B-AF92-FC6316068E76}" dt="2026-04-23T18:53:24.228" v="5460" actId="404"/>
          <ac:spMkLst>
            <pc:docMk/>
            <pc:sldMk cId="2960301160" sldId="365"/>
            <ac:spMk id="3" creationId="{6493BBF7-B49F-C307-8136-A37CB777B22F}"/>
          </ac:spMkLst>
        </pc:spChg>
        <pc:spChg chg="mo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10" creationId="{D8BF9913-9792-9A7B-721C-6223E7DFA48B}"/>
          </ac:spMkLst>
        </pc:spChg>
        <pc:spChg chg="mo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14" creationId="{AB427553-C4A0-65C2-2141-1E208DC8F2F0}"/>
          </ac:spMkLst>
        </pc:spChg>
        <pc:spChg chg="mo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18" creationId="{43546201-76D6-BB41-AC56-715BB1E551A1}"/>
          </ac:spMkLst>
        </pc:spChg>
        <pc:spChg chg="add mod or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19" creationId="{2D5E2C7E-F10E-5DDC-BDB3-3136F8E08423}"/>
          </ac:spMkLst>
        </pc:spChg>
        <pc:spChg chg="add mod or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20" creationId="{68635D34-D6F8-52E8-168E-5F4852B3518B}"/>
          </ac:spMkLst>
        </pc:spChg>
        <pc:spChg chg="add mod ord">
          <ac:chgData name="Nicole Johnson" userId="705a6377-68cf-44f8-980c-748aec938ec6" providerId="ADAL" clId="{8384A566-2821-4A6B-AF92-FC6316068E76}" dt="2026-04-23T17:51:18.081" v="5433" actId="170"/>
          <ac:spMkLst>
            <pc:docMk/>
            <pc:sldMk cId="2960301160" sldId="365"/>
            <ac:spMk id="21" creationId="{322E1CD5-3B3E-1B69-61DA-6305D3769105}"/>
          </ac:spMkLst>
        </pc:spChg>
        <pc:spChg chg="add mod or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23" creationId="{B2AA0AB2-6B57-7BEA-F7B8-8AE1E7B24CD0}"/>
          </ac:spMkLst>
        </pc:spChg>
        <pc:spChg chg="mo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25" creationId="{429D94DF-9849-3B2F-7264-9014FB4C1B28}"/>
          </ac:spMkLst>
        </pc:spChg>
        <pc:spChg chg="mod ord">
          <ac:chgData name="Nicole Johnson" userId="705a6377-68cf-44f8-980c-748aec938ec6" providerId="ADAL" clId="{8384A566-2821-4A6B-AF92-FC6316068E76}" dt="2026-04-27T19:54:54.731" v="6532" actId="208"/>
          <ac:spMkLst>
            <pc:docMk/>
            <pc:sldMk cId="2960301160" sldId="365"/>
            <ac:spMk id="26" creationId="{0416750B-CE9A-995F-E831-6B047CCCC8E6}"/>
          </ac:spMkLst>
        </pc:spChg>
        <pc:spChg chg="add mo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27" creationId="{B51224A8-8BFF-11C5-E49C-821F6B417C14}"/>
          </ac:spMkLst>
        </pc:spChg>
        <pc:spChg chg="add mod">
          <ac:chgData name="Nicole Johnson" userId="705a6377-68cf-44f8-980c-748aec938ec6" providerId="ADAL" clId="{8384A566-2821-4A6B-AF92-FC6316068E76}" dt="2026-04-27T19:54:03.941" v="6529" actId="2085"/>
          <ac:spMkLst>
            <pc:docMk/>
            <pc:sldMk cId="2960301160" sldId="365"/>
            <ac:spMk id="28" creationId="{29D785EE-EC2A-5B7A-C152-29EC2183228A}"/>
          </ac:spMkLst>
        </pc:spChg>
        <pc:spChg chg="mod">
          <ac:chgData name="Nicole Johnson" userId="705a6377-68cf-44f8-980c-748aec938ec6" providerId="ADAL" clId="{8384A566-2821-4A6B-AF92-FC6316068E76}" dt="2026-04-27T19:25:41.146" v="6446" actId="207"/>
          <ac:spMkLst>
            <pc:docMk/>
            <pc:sldMk cId="2960301160" sldId="365"/>
            <ac:spMk id="31" creationId="{C2918022-AF7B-5CA3-C3B2-B02AFB9DAED1}"/>
          </ac:spMkLst>
        </pc:spChg>
        <pc:spChg chg="mod">
          <ac:chgData name="Nicole Johnson" userId="705a6377-68cf-44f8-980c-748aec938ec6" providerId="ADAL" clId="{8384A566-2821-4A6B-AF92-FC6316068E76}" dt="2026-04-27T19:25:41.146" v="6446" actId="207"/>
          <ac:spMkLst>
            <pc:docMk/>
            <pc:sldMk cId="2960301160" sldId="365"/>
            <ac:spMk id="35" creationId="{FEBCCE80-51A4-F2E1-A104-969DAC040F59}"/>
          </ac:spMkLst>
        </pc:spChg>
        <pc:spChg chg="mod">
          <ac:chgData name="Nicole Johnson" userId="705a6377-68cf-44f8-980c-748aec938ec6" providerId="ADAL" clId="{8384A566-2821-4A6B-AF92-FC6316068E76}" dt="2026-04-27T19:25:41.146" v="6446" actId="207"/>
          <ac:spMkLst>
            <pc:docMk/>
            <pc:sldMk cId="2960301160" sldId="365"/>
            <ac:spMk id="39" creationId="{63B71936-B67D-835D-7C5D-AAD75B612850}"/>
          </ac:spMkLst>
        </pc:spChg>
        <pc:spChg chg="add mod ord">
          <ac:chgData name="Nicole Johnson" userId="705a6377-68cf-44f8-980c-748aec938ec6" providerId="ADAL" clId="{8384A566-2821-4A6B-AF92-FC6316068E76}" dt="2026-04-23T19:13:29.243" v="5530" actId="1036"/>
          <ac:spMkLst>
            <pc:docMk/>
            <pc:sldMk cId="2960301160" sldId="365"/>
            <ac:spMk id="45" creationId="{509FD1DF-8CE2-6D38-CD06-3070FBF97FDC}"/>
          </ac:spMkLst>
        </pc:spChg>
        <pc:grpChg chg="mod">
          <ac:chgData name="Nicole Johnson" userId="705a6377-68cf-44f8-980c-748aec938ec6" providerId="ADAL" clId="{8384A566-2821-4A6B-AF92-FC6316068E76}" dt="2026-04-22T16:13:05.134" v="3271" actId="164"/>
          <ac:grpSpMkLst>
            <pc:docMk/>
            <pc:sldMk cId="2960301160" sldId="365"/>
            <ac:grpSpMk id="9" creationId="{1423D246-5B0F-FAA1-1F7D-CBD4D1A25FFE}"/>
          </ac:grpSpMkLst>
        </pc:grpChg>
        <pc:grpChg chg="mod">
          <ac:chgData name="Nicole Johnson" userId="705a6377-68cf-44f8-980c-748aec938ec6" providerId="ADAL" clId="{8384A566-2821-4A6B-AF92-FC6316068E76}" dt="2026-04-22T16:13:05.134" v="3271" actId="164"/>
          <ac:grpSpMkLst>
            <pc:docMk/>
            <pc:sldMk cId="2960301160" sldId="365"/>
            <ac:grpSpMk id="24" creationId="{06F688B7-F664-3D7B-DF43-26DFCD182872}"/>
          </ac:grpSpMkLst>
        </pc:grpChg>
        <pc:grpChg chg="add mod">
          <ac:chgData name="Nicole Johnson" userId="705a6377-68cf-44f8-980c-748aec938ec6" providerId="ADAL" clId="{8384A566-2821-4A6B-AF92-FC6316068E76}" dt="2026-04-23T19:13:29.243" v="5530" actId="1036"/>
          <ac:grpSpMkLst>
            <pc:docMk/>
            <pc:sldMk cId="2960301160" sldId="365"/>
            <ac:grpSpMk id="29" creationId="{6CF2D9E2-0299-F771-0F55-3D315F08AF40}"/>
          </ac:grpSpMkLst>
        </pc:grpChg>
        <pc:grpChg chg="add mod">
          <ac:chgData name="Nicole Johnson" userId="705a6377-68cf-44f8-980c-748aec938ec6" providerId="ADAL" clId="{8384A566-2821-4A6B-AF92-FC6316068E76}" dt="2026-04-27T19:25:41.146" v="6446" actId="207"/>
          <ac:grpSpMkLst>
            <pc:docMk/>
            <pc:sldMk cId="2960301160" sldId="365"/>
            <ac:grpSpMk id="30" creationId="{409B9D37-6E8D-58F3-5F5E-732C83A6D287}"/>
          </ac:grpSpMkLst>
        </pc:grpChg>
        <pc:picChg chg="mod">
          <ac:chgData name="Nicole Johnson" userId="705a6377-68cf-44f8-980c-748aec938ec6" providerId="ADAL" clId="{8384A566-2821-4A6B-AF92-FC6316068E76}" dt="2026-04-27T19:25:41.146" v="6446" actId="207"/>
          <ac:picMkLst>
            <pc:docMk/>
            <pc:sldMk cId="2960301160" sldId="365"/>
            <ac:picMk id="32" creationId="{30B01936-BDDC-D65F-BA04-97A408D87B3E}"/>
          </ac:picMkLst>
        </pc:picChg>
        <pc:picChg chg="mod">
          <ac:chgData name="Nicole Johnson" userId="705a6377-68cf-44f8-980c-748aec938ec6" providerId="ADAL" clId="{8384A566-2821-4A6B-AF92-FC6316068E76}" dt="2026-04-27T19:25:41.146" v="6446" actId="207"/>
          <ac:picMkLst>
            <pc:docMk/>
            <pc:sldMk cId="2960301160" sldId="365"/>
            <ac:picMk id="33" creationId="{A0D45B84-A263-0C13-18FA-48DD1CE1C0B6}"/>
          </ac:picMkLst>
        </pc:picChg>
        <pc:picChg chg="mod">
          <ac:chgData name="Nicole Johnson" userId="705a6377-68cf-44f8-980c-748aec938ec6" providerId="ADAL" clId="{8384A566-2821-4A6B-AF92-FC6316068E76}" dt="2026-04-27T19:25:41.146" v="6446" actId="207"/>
          <ac:picMkLst>
            <pc:docMk/>
            <pc:sldMk cId="2960301160" sldId="365"/>
            <ac:picMk id="34" creationId="{9BD1AC81-D863-D274-220A-EE65EF73EF15}"/>
          </ac:picMkLst>
        </pc:picChg>
        <pc:picChg chg="mod">
          <ac:chgData name="Nicole Johnson" userId="705a6377-68cf-44f8-980c-748aec938ec6" providerId="ADAL" clId="{8384A566-2821-4A6B-AF92-FC6316068E76}" dt="2026-04-27T19:25:41.146" v="6446" actId="207"/>
          <ac:picMkLst>
            <pc:docMk/>
            <pc:sldMk cId="2960301160" sldId="365"/>
            <ac:picMk id="36" creationId="{FDE4D7CB-F69B-2457-4026-B541DABA1182}"/>
          </ac:picMkLst>
        </pc:picChg>
        <pc:picChg chg="mod">
          <ac:chgData name="Nicole Johnson" userId="705a6377-68cf-44f8-980c-748aec938ec6" providerId="ADAL" clId="{8384A566-2821-4A6B-AF92-FC6316068E76}" dt="2026-04-27T19:25:41.146" v="6446" actId="207"/>
          <ac:picMkLst>
            <pc:docMk/>
            <pc:sldMk cId="2960301160" sldId="365"/>
            <ac:picMk id="37" creationId="{014DC16C-C567-C75D-2A88-F67371DBFA6A}"/>
          </ac:picMkLst>
        </pc:picChg>
        <pc:picChg chg="mod">
          <ac:chgData name="Nicole Johnson" userId="705a6377-68cf-44f8-980c-748aec938ec6" providerId="ADAL" clId="{8384A566-2821-4A6B-AF92-FC6316068E76}" dt="2026-04-27T19:25:41.146" v="6446" actId="207"/>
          <ac:picMkLst>
            <pc:docMk/>
            <pc:sldMk cId="2960301160" sldId="365"/>
            <ac:picMk id="38" creationId="{358C876E-8612-BB55-43A7-A3B9AC49ECD2}"/>
          </ac:picMkLst>
        </pc:picChg>
        <pc:picChg chg="mod modCrop">
          <ac:chgData name="Nicole Johnson" userId="705a6377-68cf-44f8-980c-748aec938ec6" providerId="ADAL" clId="{8384A566-2821-4A6B-AF92-FC6316068E76}" dt="2026-04-23T19:13:32.758" v="5540" actId="1036"/>
          <ac:picMkLst>
            <pc:docMk/>
            <pc:sldMk cId="2960301160" sldId="365"/>
            <ac:picMk id="44" creationId="{383C11B1-DAA3-648A-A7D7-68A3DD4213B4}"/>
          </ac:picMkLst>
        </pc:picChg>
      </pc:sldChg>
      <pc:sldChg chg="addSp delSp modSp new mod chgLayout">
        <pc:chgData name="Nicole Johnson" userId="705a6377-68cf-44f8-980c-748aec938ec6" providerId="ADAL" clId="{8384A566-2821-4A6B-AF92-FC6316068E76}" dt="2026-04-27T19:39:34.874" v="6516" actId="14100"/>
        <pc:sldMkLst>
          <pc:docMk/>
          <pc:sldMk cId="1556090436" sldId="366"/>
        </pc:sldMkLst>
        <pc:spChg chg="mod ord">
          <ac:chgData name="Nicole Johnson" userId="705a6377-68cf-44f8-980c-748aec938ec6" providerId="ADAL" clId="{8384A566-2821-4A6B-AF92-FC6316068E76}" dt="2026-04-27T19:39:13.249" v="6513" actId="255"/>
          <ac:spMkLst>
            <pc:docMk/>
            <pc:sldMk cId="1556090436" sldId="366"/>
            <ac:spMk id="3" creationId="{C23B7E16-7BBB-D37D-6C5E-A9221CBDE827}"/>
          </ac:spMkLst>
        </pc:spChg>
        <pc:spChg chg="mod ord">
          <ac:chgData name="Nicole Johnson" userId="705a6377-68cf-44f8-980c-748aec938ec6" providerId="ADAL" clId="{8384A566-2821-4A6B-AF92-FC6316068E76}" dt="2026-04-23T17:06:25.302" v="5135" actId="700"/>
          <ac:spMkLst>
            <pc:docMk/>
            <pc:sldMk cId="1556090436" sldId="366"/>
            <ac:spMk id="4" creationId="{10AB9D0B-838E-E768-5AF7-BCB039CCA480}"/>
          </ac:spMkLst>
        </pc:spChg>
        <pc:spChg chg="add mod">
          <ac:chgData name="Nicole Johnson" userId="705a6377-68cf-44f8-980c-748aec938ec6" providerId="ADAL" clId="{8384A566-2821-4A6B-AF92-FC6316068E76}" dt="2026-04-27T19:39:26.650" v="6514" actId="255"/>
          <ac:spMkLst>
            <pc:docMk/>
            <pc:sldMk cId="1556090436" sldId="366"/>
            <ac:spMk id="6" creationId="{257DD7BD-17AA-7812-ACA5-BDDE591535CE}"/>
          </ac:spMkLst>
        </pc:spChg>
        <pc:picChg chg="add mod modCrop">
          <ac:chgData name="Nicole Johnson" userId="705a6377-68cf-44f8-980c-748aec938ec6" providerId="ADAL" clId="{8384A566-2821-4A6B-AF92-FC6316068E76}" dt="2026-04-27T19:39:34.874" v="6516" actId="14100"/>
          <ac:picMkLst>
            <pc:docMk/>
            <pc:sldMk cId="1556090436" sldId="366"/>
            <ac:picMk id="12" creationId="{B41A0591-8E6D-D57B-C172-3A450EE30770}"/>
          </ac:picMkLst>
        </pc:picChg>
      </pc:sldChg>
      <pc:sldChg chg="addSp delSp modSp new mod ord">
        <pc:chgData name="Nicole Johnson" userId="705a6377-68cf-44f8-980c-748aec938ec6" providerId="ADAL" clId="{8384A566-2821-4A6B-AF92-FC6316068E76}" dt="2026-04-27T20:34:37.498" v="6546" actId="14100"/>
        <pc:sldMkLst>
          <pc:docMk/>
          <pc:sldMk cId="2712498512" sldId="367"/>
        </pc:sldMkLst>
        <pc:spChg chg="mod">
          <ac:chgData name="Nicole Johnson" userId="705a6377-68cf-44f8-980c-748aec938ec6" providerId="ADAL" clId="{8384A566-2821-4A6B-AF92-FC6316068E76}" dt="2026-04-23T17:23:47.443" v="5340" actId="1035"/>
          <ac:spMkLst>
            <pc:docMk/>
            <pc:sldMk cId="2712498512" sldId="367"/>
            <ac:spMk id="2" creationId="{A0E5693D-54B6-D488-6AA2-968BDB61DCC6}"/>
          </ac:spMkLst>
        </pc:spChg>
        <pc:spChg chg="add mod">
          <ac:chgData name="Nicole Johnson" userId="705a6377-68cf-44f8-980c-748aec938ec6" providerId="ADAL" clId="{8384A566-2821-4A6B-AF92-FC6316068E76}" dt="2026-04-23T17:29:07.333" v="5367" actId="207"/>
          <ac:spMkLst>
            <pc:docMk/>
            <pc:sldMk cId="2712498512" sldId="367"/>
            <ac:spMk id="13" creationId="{92815D8D-273C-9D80-4FC3-AAE057E1123A}"/>
          </ac:spMkLst>
        </pc:spChg>
        <pc:spChg chg="add mod">
          <ac:chgData name="Nicole Johnson" userId="705a6377-68cf-44f8-980c-748aec938ec6" providerId="ADAL" clId="{8384A566-2821-4A6B-AF92-FC6316068E76}" dt="2026-04-23T17:24:38.532" v="5350" actId="1036"/>
          <ac:spMkLst>
            <pc:docMk/>
            <pc:sldMk cId="2712498512" sldId="367"/>
            <ac:spMk id="17" creationId="{E2985E76-6C5F-4446-340D-476FC4B46388}"/>
          </ac:spMkLst>
        </pc:spChg>
        <pc:spChg chg="add mod">
          <ac:chgData name="Nicole Johnson" userId="705a6377-68cf-44f8-980c-748aec938ec6" providerId="ADAL" clId="{8384A566-2821-4A6B-AF92-FC6316068E76}" dt="2026-04-23T17:28:10.746" v="5362" actId="6549"/>
          <ac:spMkLst>
            <pc:docMk/>
            <pc:sldMk cId="2712498512" sldId="367"/>
            <ac:spMk id="18" creationId="{230182A4-736E-66D4-EF0A-573FC4EA703C}"/>
          </ac:spMkLst>
        </pc:spChg>
        <pc:picChg chg="add mod ord modCrop">
          <ac:chgData name="Nicole Johnson" userId="705a6377-68cf-44f8-980c-748aec938ec6" providerId="ADAL" clId="{8384A566-2821-4A6B-AF92-FC6316068E76}" dt="2026-04-23T17:23:41.038" v="5338" actId="1035"/>
          <ac:picMkLst>
            <pc:docMk/>
            <pc:sldMk cId="2712498512" sldId="367"/>
            <ac:picMk id="5" creationId="{8C3F8D20-FB8D-A45F-D595-7F0AE76F6CED}"/>
          </ac:picMkLst>
        </pc:picChg>
        <pc:picChg chg="add mod">
          <ac:chgData name="Nicole Johnson" userId="705a6377-68cf-44f8-980c-748aec938ec6" providerId="ADAL" clId="{8384A566-2821-4A6B-AF92-FC6316068E76}" dt="2026-04-27T20:34:37.498" v="6546" actId="14100"/>
          <ac:picMkLst>
            <pc:docMk/>
            <pc:sldMk cId="2712498512" sldId="367"/>
            <ac:picMk id="7" creationId="{9E27C3C3-B5BB-E929-5F8F-BFEB910D2328}"/>
          </ac:picMkLst>
        </pc:picChg>
        <pc:picChg chg="add mod modCrop">
          <ac:chgData name="Nicole Johnson" userId="705a6377-68cf-44f8-980c-748aec938ec6" providerId="ADAL" clId="{8384A566-2821-4A6B-AF92-FC6316068E76}" dt="2026-04-23T14:33:37.243" v="4193" actId="1035"/>
          <ac:picMkLst>
            <pc:docMk/>
            <pc:sldMk cId="2712498512" sldId="367"/>
            <ac:picMk id="8" creationId="{ACC2A2D7-AE14-0B71-BE0A-1AEC96ADFD01}"/>
          </ac:picMkLst>
        </pc:picChg>
        <pc:picChg chg="add mod modCrop">
          <ac:chgData name="Nicole Johnson" userId="705a6377-68cf-44f8-980c-748aec938ec6" providerId="ADAL" clId="{8384A566-2821-4A6B-AF92-FC6316068E76}" dt="2026-04-23T17:23:41.038" v="5338" actId="1035"/>
          <ac:picMkLst>
            <pc:docMk/>
            <pc:sldMk cId="2712498512" sldId="367"/>
            <ac:picMk id="12" creationId="{C5607E77-2DC6-CDB1-D17D-00F1064BB1FA}"/>
          </ac:picMkLst>
        </pc:picChg>
        <pc:picChg chg="add mod">
          <ac:chgData name="Nicole Johnson" userId="705a6377-68cf-44f8-980c-748aec938ec6" providerId="ADAL" clId="{8384A566-2821-4A6B-AF92-FC6316068E76}" dt="2026-04-23T17:24:44.301" v="5355" actId="1036"/>
          <ac:picMkLst>
            <pc:docMk/>
            <pc:sldMk cId="2712498512" sldId="367"/>
            <ac:picMk id="15" creationId="{1556FD11-9208-CB60-26FF-02642A603E1D}"/>
          </ac:picMkLst>
        </pc:picChg>
        <pc:picChg chg="add mod">
          <ac:chgData name="Nicole Johnson" userId="705a6377-68cf-44f8-980c-748aec938ec6" providerId="ADAL" clId="{8384A566-2821-4A6B-AF92-FC6316068E76}" dt="2026-04-27T19:47:57.530" v="6517" actId="14100"/>
          <ac:picMkLst>
            <pc:docMk/>
            <pc:sldMk cId="2712498512" sldId="367"/>
            <ac:picMk id="16" creationId="{019C7ED2-A8C2-B118-967F-837F9F7B4C04}"/>
          </ac:picMkLst>
        </pc:picChg>
        <pc:picChg chg="add mod">
          <ac:chgData name="Nicole Johnson" userId="705a6377-68cf-44f8-980c-748aec938ec6" providerId="ADAL" clId="{8384A566-2821-4A6B-AF92-FC6316068E76}" dt="2026-04-23T17:28:16.323" v="5365" actId="1035"/>
          <ac:picMkLst>
            <pc:docMk/>
            <pc:sldMk cId="2712498512" sldId="367"/>
            <ac:picMk id="1026" creationId="{C9537CE1-9EE2-2EE7-A58F-0CC00CA5FB4C}"/>
          </ac:picMkLst>
        </pc:picChg>
      </pc:sldChg>
      <pc:sldChg chg="addSp delSp modSp new mod">
        <pc:chgData name="Nicole Johnson" userId="705a6377-68cf-44f8-980c-748aec938ec6" providerId="ADAL" clId="{8384A566-2821-4A6B-AF92-FC6316068E76}" dt="2026-04-27T19:56:49.216" v="6542" actId="20577"/>
        <pc:sldMkLst>
          <pc:docMk/>
          <pc:sldMk cId="4041955748" sldId="368"/>
        </pc:sldMkLst>
        <pc:spChg chg="mod">
          <ac:chgData name="Nicole Johnson" userId="705a6377-68cf-44f8-980c-748aec938ec6" providerId="ADAL" clId="{8384A566-2821-4A6B-AF92-FC6316068E76}" dt="2026-04-27T19:56:49.216" v="6542" actId="20577"/>
          <ac:spMkLst>
            <pc:docMk/>
            <pc:sldMk cId="4041955748" sldId="368"/>
            <ac:spMk id="3" creationId="{88FA679C-760B-004C-B718-D303040D37C6}"/>
          </ac:spMkLst>
        </pc:spChg>
        <pc:spChg chg="mod">
          <ac:chgData name="Nicole Johnson" userId="705a6377-68cf-44f8-980c-748aec938ec6" providerId="ADAL" clId="{8384A566-2821-4A6B-AF92-FC6316068E76}" dt="2026-04-23T15:34:42.408" v="4618" actId="20577"/>
          <ac:spMkLst>
            <pc:docMk/>
            <pc:sldMk cId="4041955748" sldId="368"/>
            <ac:spMk id="4" creationId="{0AAFD14A-3D9C-318B-C332-9D2C935AD9A1}"/>
          </ac:spMkLst>
        </pc:spChg>
        <pc:spChg chg="add mod ord">
          <ac:chgData name="Nicole Johnson" userId="705a6377-68cf-44f8-980c-748aec938ec6" providerId="ADAL" clId="{8384A566-2821-4A6B-AF92-FC6316068E76}" dt="2026-04-23T15:44:24.670" v="4714" actId="1037"/>
          <ac:spMkLst>
            <pc:docMk/>
            <pc:sldMk cId="4041955748" sldId="368"/>
            <ac:spMk id="8" creationId="{DD7A02B2-4B9B-EBF8-ECAF-C4D363AABF9B}"/>
          </ac:spMkLst>
        </pc:spChg>
        <pc:picChg chg="add mod">
          <ac:chgData name="Nicole Johnson" userId="705a6377-68cf-44f8-980c-748aec938ec6" providerId="ADAL" clId="{8384A566-2821-4A6B-AF92-FC6316068E76}" dt="2026-04-23T15:44:50.410" v="4717" actId="1035"/>
          <ac:picMkLst>
            <pc:docMk/>
            <pc:sldMk cId="4041955748" sldId="368"/>
            <ac:picMk id="7" creationId="{8E0C34E6-FE81-99F9-D929-CC1999818DF2}"/>
          </ac:picMkLst>
        </pc:picChg>
        <pc:picChg chg="add mod">
          <ac:chgData name="Nicole Johnson" userId="705a6377-68cf-44f8-980c-748aec938ec6" providerId="ADAL" clId="{8384A566-2821-4A6B-AF92-FC6316068E76}" dt="2026-04-23T15:44:50.410" v="4717" actId="1035"/>
          <ac:picMkLst>
            <pc:docMk/>
            <pc:sldMk cId="4041955748" sldId="368"/>
            <ac:picMk id="2050" creationId="{5A63B854-986B-ADD0-39E5-A3CC601301FB}"/>
          </ac:picMkLst>
        </pc:picChg>
        <pc:picChg chg="add mod">
          <ac:chgData name="Nicole Johnson" userId="705a6377-68cf-44f8-980c-748aec938ec6" providerId="ADAL" clId="{8384A566-2821-4A6B-AF92-FC6316068E76}" dt="2026-04-23T15:44:50.410" v="4717" actId="1035"/>
          <ac:picMkLst>
            <pc:docMk/>
            <pc:sldMk cId="4041955748" sldId="368"/>
            <ac:picMk id="2052" creationId="{AD1A19E6-9287-F25A-3875-3FF29A3822BD}"/>
          </ac:picMkLst>
        </pc:picChg>
        <pc:picChg chg="add mod">
          <ac:chgData name="Nicole Johnson" userId="705a6377-68cf-44f8-980c-748aec938ec6" providerId="ADAL" clId="{8384A566-2821-4A6B-AF92-FC6316068E76}" dt="2026-04-23T15:44:50.410" v="4717" actId="1035"/>
          <ac:picMkLst>
            <pc:docMk/>
            <pc:sldMk cId="4041955748" sldId="368"/>
            <ac:picMk id="2054" creationId="{49F88351-CD18-917B-688B-9AE46B348EEC}"/>
          </ac:picMkLst>
        </pc:picChg>
        <pc:picChg chg="add mod">
          <ac:chgData name="Nicole Johnson" userId="705a6377-68cf-44f8-980c-748aec938ec6" providerId="ADAL" clId="{8384A566-2821-4A6B-AF92-FC6316068E76}" dt="2026-04-23T15:44:50.410" v="4717" actId="1035"/>
          <ac:picMkLst>
            <pc:docMk/>
            <pc:sldMk cId="4041955748" sldId="368"/>
            <ac:picMk id="2056" creationId="{47A30B4E-01F3-7EB4-42DD-C1932289E9C2}"/>
          </ac:picMkLst>
        </pc:picChg>
      </pc:sldChg>
      <pc:sldChg chg="addSp delSp modSp new mod">
        <pc:chgData name="Nicole Johnson" userId="705a6377-68cf-44f8-980c-748aec938ec6" providerId="ADAL" clId="{8384A566-2821-4A6B-AF92-FC6316068E76}" dt="2026-05-01T18:02:33.259" v="7729"/>
        <pc:sldMkLst>
          <pc:docMk/>
          <pc:sldMk cId="788187462" sldId="369"/>
        </pc:sldMkLst>
        <pc:spChg chg="mod">
          <ac:chgData name="Nicole Johnson" userId="705a6377-68cf-44f8-980c-748aec938ec6" providerId="ADAL" clId="{8384A566-2821-4A6B-AF92-FC6316068E76}" dt="2026-04-27T19:15:35.636" v="6318" actId="14100"/>
          <ac:spMkLst>
            <pc:docMk/>
            <pc:sldMk cId="788187462" sldId="369"/>
            <ac:spMk id="2" creationId="{E18A2BAB-8074-0499-7E05-8D160E88C5C9}"/>
          </ac:spMkLst>
        </pc:spChg>
        <pc:spChg chg="add mod topLvl">
          <ac:chgData name="Nicole Johnson" userId="705a6377-68cf-44f8-980c-748aec938ec6" providerId="ADAL" clId="{8384A566-2821-4A6B-AF92-FC6316068E76}" dt="2026-04-27T19:53:32.130" v="6527" actId="1076"/>
          <ac:spMkLst>
            <pc:docMk/>
            <pc:sldMk cId="788187462" sldId="369"/>
            <ac:spMk id="24" creationId="{183866D2-243D-C77E-7F88-0985BDDFAC63}"/>
          </ac:spMkLst>
        </pc:spChg>
        <pc:spChg chg="add mod topLvl">
          <ac:chgData name="Nicole Johnson" userId="705a6377-68cf-44f8-980c-748aec938ec6" providerId="ADAL" clId="{8384A566-2821-4A6B-AF92-FC6316068E76}" dt="2026-05-01T18:02:33.259" v="7729"/>
          <ac:spMkLst>
            <pc:docMk/>
            <pc:sldMk cId="788187462" sldId="369"/>
            <ac:spMk id="25" creationId="{BA17FEAA-60E2-59A0-A02B-96E443845A38}"/>
          </ac:spMkLst>
        </pc:spChg>
        <pc:spChg chg="add mod topLvl">
          <ac:chgData name="Nicole Johnson" userId="705a6377-68cf-44f8-980c-748aec938ec6" providerId="ADAL" clId="{8384A566-2821-4A6B-AF92-FC6316068E76}" dt="2026-04-27T19:20:01.471" v="6354" actId="1076"/>
          <ac:spMkLst>
            <pc:docMk/>
            <pc:sldMk cId="788187462" sldId="369"/>
            <ac:spMk id="26" creationId="{B55860AF-67B7-DD4E-D4F0-9B90EAC78BD6}"/>
          </ac:spMkLst>
        </pc:spChg>
        <pc:spChg chg="add mod topLvl">
          <ac:chgData name="Nicole Johnson" userId="705a6377-68cf-44f8-980c-748aec938ec6" providerId="ADAL" clId="{8384A566-2821-4A6B-AF92-FC6316068E76}" dt="2026-05-01T18:02:33.259" v="7729"/>
          <ac:spMkLst>
            <pc:docMk/>
            <pc:sldMk cId="788187462" sldId="369"/>
            <ac:spMk id="28" creationId="{231514A3-4385-163F-1979-008D2D7C66EA}"/>
          </ac:spMkLst>
        </pc:spChg>
        <pc:spChg chg="add mod topLvl">
          <ac:chgData name="Nicole Johnson" userId="705a6377-68cf-44f8-980c-748aec938ec6" providerId="ADAL" clId="{8384A566-2821-4A6B-AF92-FC6316068E76}" dt="2026-04-27T19:21:53.536" v="6421" actId="1076"/>
          <ac:spMkLst>
            <pc:docMk/>
            <pc:sldMk cId="788187462" sldId="369"/>
            <ac:spMk id="29" creationId="{67E15AC5-B552-DA3D-E573-9B419AA76B20}"/>
          </ac:spMkLst>
        </pc:spChg>
        <pc:spChg chg="add mod topLvl">
          <ac:chgData name="Nicole Johnson" userId="705a6377-68cf-44f8-980c-748aec938ec6" providerId="ADAL" clId="{8384A566-2821-4A6B-AF92-FC6316068E76}" dt="2026-05-01T18:02:33.259" v="7729"/>
          <ac:spMkLst>
            <pc:docMk/>
            <pc:sldMk cId="788187462" sldId="369"/>
            <ac:spMk id="31" creationId="{8A7F68E5-7CD6-8BC8-1C8F-1F2C3813BD3F}"/>
          </ac:spMkLst>
        </pc:spChg>
        <pc:spChg chg="add mod topLvl">
          <ac:chgData name="Nicole Johnson" userId="705a6377-68cf-44f8-980c-748aec938ec6" providerId="ADAL" clId="{8384A566-2821-4A6B-AF92-FC6316068E76}" dt="2026-04-27T19:21:21.715" v="6413" actId="1037"/>
          <ac:spMkLst>
            <pc:docMk/>
            <pc:sldMk cId="788187462" sldId="369"/>
            <ac:spMk id="32" creationId="{E8341341-2B6E-27B8-4C4A-66D67E9BDA82}"/>
          </ac:spMkLst>
        </pc:spChg>
        <pc:spChg chg="add mod topLvl">
          <ac:chgData name="Nicole Johnson" userId="705a6377-68cf-44f8-980c-748aec938ec6" providerId="ADAL" clId="{8384A566-2821-4A6B-AF92-FC6316068E76}" dt="2026-05-01T18:02:33.259" v="7729"/>
          <ac:spMkLst>
            <pc:docMk/>
            <pc:sldMk cId="788187462" sldId="369"/>
            <ac:spMk id="34" creationId="{AA5351F0-5419-2D25-D30A-FCD0D3BDCD58}"/>
          </ac:spMkLst>
        </pc:spChg>
        <pc:spChg chg="add mod topLvl">
          <ac:chgData name="Nicole Johnson" userId="705a6377-68cf-44f8-980c-748aec938ec6" providerId="ADAL" clId="{8384A566-2821-4A6B-AF92-FC6316068E76}" dt="2026-05-01T18:02:33.259" v="7729"/>
          <ac:spMkLst>
            <pc:docMk/>
            <pc:sldMk cId="788187462" sldId="369"/>
            <ac:spMk id="36" creationId="{2AFC388F-4DB7-6A14-3D02-14C2640AD417}"/>
          </ac:spMkLst>
        </pc:spChg>
        <pc:spChg chg="add mod topLvl">
          <ac:chgData name="Nicole Johnson" userId="705a6377-68cf-44f8-980c-748aec938ec6" providerId="ADAL" clId="{8384A566-2821-4A6B-AF92-FC6316068E76}" dt="2026-04-27T19:20:49.700" v="6378" actId="1038"/>
          <ac:spMkLst>
            <pc:docMk/>
            <pc:sldMk cId="788187462" sldId="369"/>
            <ac:spMk id="37" creationId="{0DCC1677-014A-E6A9-31C2-F17E95D6B31E}"/>
          </ac:spMkLst>
        </pc:spChg>
        <pc:graphicFrameChg chg="add mod">
          <ac:chgData name="Nicole Johnson" userId="705a6377-68cf-44f8-980c-748aec938ec6" providerId="ADAL" clId="{8384A566-2821-4A6B-AF92-FC6316068E76}" dt="2026-04-27T19:20:05.637" v="6356"/>
          <ac:graphicFrameMkLst>
            <pc:docMk/>
            <pc:sldMk cId="788187462" sldId="369"/>
            <ac:graphicFrameMk id="8" creationId="{519F458D-2CAE-1C29-16EC-5A4DBB638FC6}"/>
          </ac:graphicFrameMkLst>
        </pc:graphicFrameChg>
        <pc:picChg chg="add mod">
          <ac:chgData name="Nicole Johnson" userId="705a6377-68cf-44f8-980c-748aec938ec6" providerId="ADAL" clId="{8384A566-2821-4A6B-AF92-FC6316068E76}" dt="2026-04-27T19:20:16.711" v="6358" actId="1076"/>
          <ac:picMkLst>
            <pc:docMk/>
            <pc:sldMk cId="788187462" sldId="369"/>
            <ac:picMk id="10" creationId="{FD7099DF-FF9A-E286-0199-95026C8F9ACF}"/>
          </ac:picMkLst>
        </pc:picChg>
        <pc:picChg chg="add mod">
          <ac:chgData name="Nicole Johnson" userId="705a6377-68cf-44f8-980c-748aec938ec6" providerId="ADAL" clId="{8384A566-2821-4A6B-AF92-FC6316068E76}" dt="2026-04-27T19:53:11.368" v="6519" actId="1076"/>
          <ac:picMkLst>
            <pc:docMk/>
            <pc:sldMk cId="788187462" sldId="369"/>
            <ac:picMk id="14" creationId="{6DC376E7-0D41-8773-FEBB-0847DF429D54}"/>
          </ac:picMkLst>
        </pc:picChg>
        <pc:picChg chg="add mod">
          <ac:chgData name="Nicole Johnson" userId="705a6377-68cf-44f8-980c-748aec938ec6" providerId="ADAL" clId="{8384A566-2821-4A6B-AF92-FC6316068E76}" dt="2026-04-27T19:21:24.716" v="6414" actId="1076"/>
          <ac:picMkLst>
            <pc:docMk/>
            <pc:sldMk cId="788187462" sldId="369"/>
            <ac:picMk id="16" creationId="{56A0C3DC-1212-F198-11B2-0C1B34EBAF4D}"/>
          </ac:picMkLst>
        </pc:picChg>
        <pc:picChg chg="add mod">
          <ac:chgData name="Nicole Johnson" userId="705a6377-68cf-44f8-980c-748aec938ec6" providerId="ADAL" clId="{8384A566-2821-4A6B-AF92-FC6316068E76}" dt="2026-04-27T19:20:53.094" v="6379" actId="1076"/>
          <ac:picMkLst>
            <pc:docMk/>
            <pc:sldMk cId="788187462" sldId="369"/>
            <ac:picMk id="18" creationId="{61928313-2845-0708-5B35-347BE39240E1}"/>
          </ac:picMkLst>
        </pc:picChg>
        <pc:picChg chg="add mod">
          <ac:chgData name="Nicole Johnson" userId="705a6377-68cf-44f8-980c-748aec938ec6" providerId="ADAL" clId="{8384A566-2821-4A6B-AF92-FC6316068E76}" dt="2026-04-27T19:53:39.219" v="6528" actId="1076"/>
          <ac:picMkLst>
            <pc:docMk/>
            <pc:sldMk cId="788187462" sldId="369"/>
            <ac:picMk id="20" creationId="{EFD26EE3-C0A9-9A7C-6EFA-4F4859ED0C04}"/>
          </ac:picMkLst>
        </pc:picChg>
      </pc:sldChg>
      <pc:sldChg chg="addSp delSp modSp new mod ord">
        <pc:chgData name="Nicole Johnson" userId="705a6377-68cf-44f8-980c-748aec938ec6" providerId="ADAL" clId="{8384A566-2821-4A6B-AF92-FC6316068E76}" dt="2026-05-01T18:08:42.640" v="7795" actId="1038"/>
        <pc:sldMkLst>
          <pc:docMk/>
          <pc:sldMk cId="2980752026" sldId="370"/>
        </pc:sldMkLst>
        <pc:spChg chg="mod">
          <ac:chgData name="Nicole Johnson" userId="705a6377-68cf-44f8-980c-748aec938ec6" providerId="ADAL" clId="{8384A566-2821-4A6B-AF92-FC6316068E76}" dt="2026-05-01T17:19:39.345" v="7255" actId="207"/>
          <ac:spMkLst>
            <pc:docMk/>
            <pc:sldMk cId="2980752026" sldId="370"/>
            <ac:spMk id="2" creationId="{FCEEDF31-2BCE-CBB9-A6ED-09A8E7B433FB}"/>
          </ac:spMkLst>
        </pc:spChg>
        <pc:spChg chg="del">
          <ac:chgData name="Nicole Johnson" userId="705a6377-68cf-44f8-980c-748aec938ec6" providerId="ADAL" clId="{8384A566-2821-4A6B-AF92-FC6316068E76}" dt="2026-05-01T16:34:24.168" v="6643" actId="1032"/>
          <ac:spMkLst>
            <pc:docMk/>
            <pc:sldMk cId="2980752026" sldId="370"/>
            <ac:spMk id="3" creationId="{C75FB47A-EF9F-C5C3-4583-8F00B50C88E0}"/>
          </ac:spMkLst>
        </pc:spChg>
        <pc:spChg chg="add del mod">
          <ac:chgData name="Nicole Johnson" userId="705a6377-68cf-44f8-980c-748aec938ec6" providerId="ADAL" clId="{8384A566-2821-4A6B-AF92-FC6316068E76}" dt="2026-05-01T16:46:04.923" v="6854"/>
          <ac:spMkLst>
            <pc:docMk/>
            <pc:sldMk cId="2980752026" sldId="370"/>
            <ac:spMk id="5" creationId="{7A7DA7C5-E22B-DC0B-7FDE-A34427FD2EA4}"/>
          </ac:spMkLst>
        </pc:spChg>
        <pc:spChg chg="add del mod">
          <ac:chgData name="Nicole Johnson" userId="705a6377-68cf-44f8-980c-748aec938ec6" providerId="ADAL" clId="{8384A566-2821-4A6B-AF92-FC6316068E76}" dt="2026-05-01T17:10:29.346" v="7032" actId="478"/>
          <ac:spMkLst>
            <pc:docMk/>
            <pc:sldMk cId="2980752026" sldId="370"/>
            <ac:spMk id="6" creationId="{37ED9A5E-9563-BAF5-B1E6-7AFDF2D18A26}"/>
          </ac:spMkLst>
        </pc:spChg>
        <pc:spChg chg="add del mod">
          <ac:chgData name="Nicole Johnson" userId="705a6377-68cf-44f8-980c-748aec938ec6" providerId="ADAL" clId="{8384A566-2821-4A6B-AF92-FC6316068E76}" dt="2026-05-01T17:49:53.360" v="7372" actId="478"/>
          <ac:spMkLst>
            <pc:docMk/>
            <pc:sldMk cId="2980752026" sldId="370"/>
            <ac:spMk id="7" creationId="{A91E3AD3-7810-52B7-8EE7-92C2C62E2C9E}"/>
          </ac:spMkLst>
        </pc:spChg>
        <pc:spChg chg="add del mod">
          <ac:chgData name="Nicole Johnson" userId="705a6377-68cf-44f8-980c-748aec938ec6" providerId="ADAL" clId="{8384A566-2821-4A6B-AF92-FC6316068E76}" dt="2026-05-01T17:49:55.587" v="7373" actId="478"/>
          <ac:spMkLst>
            <pc:docMk/>
            <pc:sldMk cId="2980752026" sldId="370"/>
            <ac:spMk id="8" creationId="{39A2E1E9-F3E4-D615-F446-1D1DE06FE8D7}"/>
          </ac:spMkLst>
        </pc:spChg>
        <pc:spChg chg="add mod">
          <ac:chgData name="Nicole Johnson" userId="705a6377-68cf-44f8-980c-748aec938ec6" providerId="ADAL" clId="{8384A566-2821-4A6B-AF92-FC6316068E76}" dt="2026-05-01T18:02:01.043" v="7726"/>
          <ac:spMkLst>
            <pc:docMk/>
            <pc:sldMk cId="2980752026" sldId="370"/>
            <ac:spMk id="9" creationId="{BF0DC354-5796-917A-DDAC-CD61DA8D6B9B}"/>
          </ac:spMkLst>
        </pc:spChg>
        <pc:spChg chg="add mod">
          <ac:chgData name="Nicole Johnson" userId="705a6377-68cf-44f8-980c-748aec938ec6" providerId="ADAL" clId="{8384A566-2821-4A6B-AF92-FC6316068E76}" dt="2026-05-01T18:02:01.043" v="7726"/>
          <ac:spMkLst>
            <pc:docMk/>
            <pc:sldMk cId="2980752026" sldId="370"/>
            <ac:spMk id="10" creationId="{A17536D4-6643-11D9-BE52-0B4EFE2A9D00}"/>
          </ac:spMkLst>
        </pc:spChg>
        <pc:spChg chg="add mod">
          <ac:chgData name="Nicole Johnson" userId="705a6377-68cf-44f8-980c-748aec938ec6" providerId="ADAL" clId="{8384A566-2821-4A6B-AF92-FC6316068E76}" dt="2026-05-01T18:02:01.043" v="7726"/>
          <ac:spMkLst>
            <pc:docMk/>
            <pc:sldMk cId="2980752026" sldId="370"/>
            <ac:spMk id="11" creationId="{49EE6127-E1D3-75DA-8C07-B42CE55D2E4A}"/>
          </ac:spMkLst>
        </pc:spChg>
        <pc:spChg chg="add mod">
          <ac:chgData name="Nicole Johnson" userId="705a6377-68cf-44f8-980c-748aec938ec6" providerId="ADAL" clId="{8384A566-2821-4A6B-AF92-FC6316068E76}" dt="2026-05-01T18:05:13.761" v="7757" actId="1076"/>
          <ac:spMkLst>
            <pc:docMk/>
            <pc:sldMk cId="2980752026" sldId="370"/>
            <ac:spMk id="14" creationId="{AD3D2044-CE9E-574B-8315-EF7B4F4C175F}"/>
          </ac:spMkLst>
        </pc:spChg>
        <pc:spChg chg="add mod">
          <ac:chgData name="Nicole Johnson" userId="705a6377-68cf-44f8-980c-748aec938ec6" providerId="ADAL" clId="{8384A566-2821-4A6B-AF92-FC6316068E76}" dt="2026-05-01T18:02:01.043" v="7726"/>
          <ac:spMkLst>
            <pc:docMk/>
            <pc:sldMk cId="2980752026" sldId="370"/>
            <ac:spMk id="21" creationId="{185D2DAC-9B29-58DF-395B-B3A72E1C06E8}"/>
          </ac:spMkLst>
        </pc:spChg>
        <pc:spChg chg="add mod">
          <ac:chgData name="Nicole Johnson" userId="705a6377-68cf-44f8-980c-748aec938ec6" providerId="ADAL" clId="{8384A566-2821-4A6B-AF92-FC6316068E76}" dt="2026-05-01T18:08:11.171" v="7768" actId="1035"/>
          <ac:spMkLst>
            <pc:docMk/>
            <pc:sldMk cId="2980752026" sldId="370"/>
            <ac:spMk id="27" creationId="{89177960-4055-273F-0C43-25F3490C1F6E}"/>
          </ac:spMkLst>
        </pc:spChg>
        <pc:spChg chg="add del mod">
          <ac:chgData name="Nicole Johnson" userId="705a6377-68cf-44f8-980c-748aec938ec6" providerId="ADAL" clId="{8384A566-2821-4A6B-AF92-FC6316068E76}" dt="2026-05-01T17:48:02.480" v="7277" actId="478"/>
          <ac:spMkLst>
            <pc:docMk/>
            <pc:sldMk cId="2980752026" sldId="370"/>
            <ac:spMk id="28" creationId="{1527C59A-C6B7-64AD-70FC-437B9C2A03A6}"/>
          </ac:spMkLst>
        </pc:spChg>
        <pc:spChg chg="add mod">
          <ac:chgData name="Nicole Johnson" userId="705a6377-68cf-44f8-980c-748aec938ec6" providerId="ADAL" clId="{8384A566-2821-4A6B-AF92-FC6316068E76}" dt="2026-05-01T18:05:20.179" v="7758" actId="1076"/>
          <ac:spMkLst>
            <pc:docMk/>
            <pc:sldMk cId="2980752026" sldId="370"/>
            <ac:spMk id="35" creationId="{3B5B09FE-5266-64EA-4C06-BCE943F6071E}"/>
          </ac:spMkLst>
        </pc:spChg>
        <pc:spChg chg="add mod">
          <ac:chgData name="Nicole Johnson" userId="705a6377-68cf-44f8-980c-748aec938ec6" providerId="ADAL" clId="{8384A566-2821-4A6B-AF92-FC6316068E76}" dt="2026-05-01T18:08:25.304" v="7782" actId="14100"/>
          <ac:spMkLst>
            <pc:docMk/>
            <pc:sldMk cId="2980752026" sldId="370"/>
            <ac:spMk id="36" creationId="{E26A6EFE-AB08-2C14-40DC-7B3CE070AF06}"/>
          </ac:spMkLst>
        </pc:spChg>
        <pc:spChg chg="add mod">
          <ac:chgData name="Nicole Johnson" userId="705a6377-68cf-44f8-980c-748aec938ec6" providerId="ADAL" clId="{8384A566-2821-4A6B-AF92-FC6316068E76}" dt="2026-05-01T18:08:03.169" v="7762" actId="1036"/>
          <ac:spMkLst>
            <pc:docMk/>
            <pc:sldMk cId="2980752026" sldId="370"/>
            <ac:spMk id="39" creationId="{CCD80F1E-B703-250A-1F82-DBD38D356CF2}"/>
          </ac:spMkLst>
        </pc:spChg>
        <pc:graphicFrameChg chg="add mod modGraphic">
          <ac:chgData name="Nicole Johnson" userId="705a6377-68cf-44f8-980c-748aec938ec6" providerId="ADAL" clId="{8384A566-2821-4A6B-AF92-FC6316068E76}" dt="2026-05-01T18:08:37.371" v="7783"/>
          <ac:graphicFrameMkLst>
            <pc:docMk/>
            <pc:sldMk cId="2980752026" sldId="370"/>
            <ac:graphicFrameMk id="4" creationId="{0F9EF197-5EF0-6207-6B4D-078CC1379A1C}"/>
          </ac:graphicFrameMkLst>
        </pc:graphicFrameChg>
        <pc:picChg chg="add mod">
          <ac:chgData name="Nicole Johnson" userId="705a6377-68cf-44f8-980c-748aec938ec6" providerId="ADAL" clId="{8384A566-2821-4A6B-AF92-FC6316068E76}" dt="2026-05-01T18:05:02.203" v="7756" actId="1035"/>
          <ac:picMkLst>
            <pc:docMk/>
            <pc:sldMk cId="2980752026" sldId="370"/>
            <ac:picMk id="13" creationId="{F46CA6CC-2009-35B2-07D7-9921A58AB42C}"/>
          </ac:picMkLst>
        </pc:picChg>
        <pc:picChg chg="add mod modCrop">
          <ac:chgData name="Nicole Johnson" userId="705a6377-68cf-44f8-980c-748aec938ec6" providerId="ADAL" clId="{8384A566-2821-4A6B-AF92-FC6316068E76}" dt="2026-05-01T18:05:02.203" v="7756" actId="1035"/>
          <ac:picMkLst>
            <pc:docMk/>
            <pc:sldMk cId="2980752026" sldId="370"/>
            <ac:picMk id="19" creationId="{5C05A1AF-AF42-ECE8-5A8A-68421D75A7F5}"/>
          </ac:picMkLst>
        </pc:picChg>
        <pc:picChg chg="add mod">
          <ac:chgData name="Nicole Johnson" userId="705a6377-68cf-44f8-980c-748aec938ec6" providerId="ADAL" clId="{8384A566-2821-4A6B-AF92-FC6316068E76}" dt="2026-05-01T18:05:02.203" v="7756" actId="1035"/>
          <ac:picMkLst>
            <pc:docMk/>
            <pc:sldMk cId="2980752026" sldId="370"/>
            <ac:picMk id="23" creationId="{FBB45FE4-AE3D-F60C-687B-768662F06904}"/>
          </ac:picMkLst>
        </pc:picChg>
        <pc:picChg chg="add mod">
          <ac:chgData name="Nicole Johnson" userId="705a6377-68cf-44f8-980c-748aec938ec6" providerId="ADAL" clId="{8384A566-2821-4A6B-AF92-FC6316068E76}" dt="2026-05-01T18:08:42.640" v="7795" actId="1038"/>
          <ac:picMkLst>
            <pc:docMk/>
            <pc:sldMk cId="2980752026" sldId="370"/>
            <ac:picMk id="25" creationId="{A09CF1ED-0300-B6A9-3D24-A26A6C727A4E}"/>
          </ac:picMkLst>
        </pc:picChg>
        <pc:picChg chg="add mod">
          <ac:chgData name="Nicole Johnson" userId="705a6377-68cf-44f8-980c-748aec938ec6" providerId="ADAL" clId="{8384A566-2821-4A6B-AF92-FC6316068E76}" dt="2026-05-01T17:53:47.584" v="7470" actId="1037"/>
          <ac:picMkLst>
            <pc:docMk/>
            <pc:sldMk cId="2980752026" sldId="370"/>
            <ac:picMk id="30" creationId="{DB51DE18-ED38-9BA7-4106-3C61DDE2971F}"/>
          </ac:picMkLst>
        </pc:picChg>
        <pc:picChg chg="add mod">
          <ac:chgData name="Nicole Johnson" userId="705a6377-68cf-44f8-980c-748aec938ec6" providerId="ADAL" clId="{8384A566-2821-4A6B-AF92-FC6316068E76}" dt="2026-05-01T17:53:47.584" v="7470" actId="1037"/>
          <ac:picMkLst>
            <pc:docMk/>
            <pc:sldMk cId="2980752026" sldId="370"/>
            <ac:picMk id="32" creationId="{0A264CC3-F7B9-DDC5-5CEA-633768B6BC64}"/>
          </ac:picMkLst>
        </pc:picChg>
        <pc:picChg chg="add mod">
          <ac:chgData name="Nicole Johnson" userId="705a6377-68cf-44f8-980c-748aec938ec6" providerId="ADAL" clId="{8384A566-2821-4A6B-AF92-FC6316068E76}" dt="2026-05-01T17:53:47.584" v="7470" actId="1037"/>
          <ac:picMkLst>
            <pc:docMk/>
            <pc:sldMk cId="2980752026" sldId="370"/>
            <ac:picMk id="34" creationId="{A02B40C3-F731-60BD-C7B5-D2F01E873586}"/>
          </ac:picMkLst>
        </pc:picChg>
        <pc:picChg chg="add mod">
          <ac:chgData name="Nicole Johnson" userId="705a6377-68cf-44f8-980c-748aec938ec6" providerId="ADAL" clId="{8384A566-2821-4A6B-AF92-FC6316068E76}" dt="2026-05-01T18:04:45.222" v="7745" actId="1035"/>
          <ac:picMkLst>
            <pc:docMk/>
            <pc:sldMk cId="2980752026" sldId="370"/>
            <ac:picMk id="38" creationId="{9858B795-A46C-CE7B-1299-5FA0F51C9B70}"/>
          </ac:picMkLst>
        </pc:picChg>
        <pc:cxnChg chg="add mod">
          <ac:chgData name="Nicole Johnson" userId="705a6377-68cf-44f8-980c-748aec938ec6" providerId="ADAL" clId="{8384A566-2821-4A6B-AF92-FC6316068E76}" dt="2026-05-01T17:58:47.568" v="7678" actId="1037"/>
          <ac:cxnSpMkLst>
            <pc:docMk/>
            <pc:sldMk cId="2980752026" sldId="370"/>
            <ac:cxnSpMk id="16" creationId="{76EBCD36-6A27-365F-2560-F7C704C76F3C}"/>
          </ac:cxnSpMkLst>
        </pc:cxnChg>
        <pc:cxnChg chg="add mod">
          <ac:chgData name="Nicole Johnson" userId="705a6377-68cf-44f8-980c-748aec938ec6" providerId="ADAL" clId="{8384A566-2821-4A6B-AF92-FC6316068E76}" dt="2026-05-01T17:58:53.524" v="7683" actId="1037"/>
          <ac:cxnSpMkLst>
            <pc:docMk/>
            <pc:sldMk cId="2980752026" sldId="370"/>
            <ac:cxnSpMk id="20" creationId="{19EC2D8B-C0B8-2A12-B8C9-807E184F28A5}"/>
          </ac:cxnSpMkLst>
        </pc:cxnChg>
        <pc:cxnChg chg="add mod">
          <ac:chgData name="Nicole Johnson" userId="705a6377-68cf-44f8-980c-748aec938ec6" providerId="ADAL" clId="{8384A566-2821-4A6B-AF92-FC6316068E76}" dt="2026-05-01T17:59:04.413" v="7699" actId="1037"/>
          <ac:cxnSpMkLst>
            <pc:docMk/>
            <pc:sldMk cId="2980752026" sldId="370"/>
            <ac:cxnSpMk id="26" creationId="{E4E84E63-71C0-A90D-207E-E38ABE00E2D6}"/>
          </ac:cxnSpMkLst>
        </pc:cxnChg>
      </pc:sldChg>
      <pc:sldMasterChg chg="delSldLayout modSldLayout">
        <pc:chgData name="Nicole Johnson" userId="705a6377-68cf-44f8-980c-748aec938ec6" providerId="ADAL" clId="{8384A566-2821-4A6B-AF92-FC6316068E76}" dt="2026-04-23T15:48:35.692" v="4721" actId="47"/>
        <pc:sldMasterMkLst>
          <pc:docMk/>
          <pc:sldMasterMk cId="4012483773" sldId="2147483648"/>
        </pc:sldMasterMkLst>
        <pc:sldLayoutChg chg="addSp delSp modSp mod">
          <pc:chgData name="Nicole Johnson" userId="705a6377-68cf-44f8-980c-748aec938ec6" providerId="ADAL" clId="{8384A566-2821-4A6B-AF92-FC6316068E76}" dt="2026-04-21T19:08:09.210" v="2137" actId="207"/>
          <pc:sldLayoutMkLst>
            <pc:docMk/>
            <pc:sldMasterMk cId="4012483773" sldId="2147483648"/>
            <pc:sldLayoutMk cId="782620540" sldId="2147483650"/>
          </pc:sldLayoutMkLst>
          <pc:spChg chg="mod">
            <ac:chgData name="Nicole Johnson" userId="705a6377-68cf-44f8-980c-748aec938ec6" providerId="ADAL" clId="{8384A566-2821-4A6B-AF92-FC6316068E76}" dt="2026-04-21T19:08:09.210" v="2137" actId="207"/>
            <ac:spMkLst>
              <pc:docMk/>
              <pc:sldMasterMk cId="4012483773" sldId="2147483648"/>
              <pc:sldLayoutMk cId="782620540" sldId="2147483650"/>
              <ac:spMk id="11" creationId="{D07D7D1D-D711-4654-AC2D-47931020E26F}"/>
            </ac:spMkLst>
          </pc:spChg>
          <pc:picChg chg="mod">
            <ac:chgData name="Nicole Johnson" userId="705a6377-68cf-44f8-980c-748aec938ec6" providerId="ADAL" clId="{8384A566-2821-4A6B-AF92-FC6316068E76}" dt="2026-04-21T19:08:01.091" v="2133" actId="1037"/>
            <ac:picMkLst>
              <pc:docMk/>
              <pc:sldMasterMk cId="4012483773" sldId="2147483648"/>
              <pc:sldLayoutMk cId="782620540" sldId="2147483650"/>
              <ac:picMk id="7" creationId="{CA29FF82-DAE1-E793-69F6-D0D2A7C46979}"/>
            </ac:picMkLst>
          </pc:picChg>
        </pc:sldLayoutChg>
      </pc:sldMasterChg>
      <pc:sldMasterChg chg="addSp delSp modSp mod delSldLayout">
        <pc:chgData name="Nicole Johnson" userId="705a6377-68cf-44f8-980c-748aec938ec6" providerId="ADAL" clId="{8384A566-2821-4A6B-AF92-FC6316068E76}" dt="2026-04-22T17:17:10.185" v="3477" actId="2696"/>
        <pc:sldMasterMkLst>
          <pc:docMk/>
          <pc:sldMasterMk cId="2419545485" sldId="2147483655"/>
        </pc:sldMasterMkLst>
        <pc:spChg chg="add del mod">
          <ac:chgData name="Nicole Johnson" userId="705a6377-68cf-44f8-980c-748aec938ec6" providerId="ADAL" clId="{8384A566-2821-4A6B-AF92-FC6316068E76}" dt="2026-04-22T14:29:04.736" v="3000" actId="1038"/>
          <ac:spMkLst>
            <pc:docMk/>
            <pc:sldMasterMk cId="2419545485" sldId="2147483655"/>
            <ac:spMk id="5" creationId="{5453CE45-0D78-374F-D3F5-B6D108D78085}"/>
          </ac:spMkLst>
        </pc:spChg>
        <pc:picChg chg="add mod">
          <ac:chgData name="Nicole Johnson" userId="705a6377-68cf-44f8-980c-748aec938ec6" providerId="ADAL" clId="{8384A566-2821-4A6B-AF92-FC6316068E76}" dt="2026-04-22T14:27:59.389" v="2965" actId="1076"/>
          <ac:picMkLst>
            <pc:docMk/>
            <pc:sldMasterMk cId="2419545485" sldId="2147483655"/>
            <ac:picMk id="4" creationId="{2528F4CC-0ED8-09DC-8831-C85DCF7DAF95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70-4FA5-B284-D2F3F2C187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670-4FA5-B284-D2F3F2C187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670-4FA5-B284-D2F3F2C187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670-4FA5-B284-D2F3F2C1877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670-4FA5-B284-D2F3F2C18777}"/>
              </c:ext>
            </c:extLst>
          </c:dPt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A-47D5-9CED-30F196087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C59FE-F7B6-44C0-AD41-EBE004659261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7F10E3-09A3-4BE0-A794-E2DD04BD50C9}">
      <dgm:prSet phldrT="[Text]" phldr="0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3FB064AA-3088-4314-96DA-8A9E929D58E5}" type="parTrans" cxnId="{0BFAF2D7-5F35-4408-BC98-4FE1FF28FCB8}">
      <dgm:prSet/>
      <dgm:spPr/>
      <dgm:t>
        <a:bodyPr/>
        <a:lstStyle/>
        <a:p>
          <a:endParaRPr lang="en-US"/>
        </a:p>
      </dgm:t>
    </dgm:pt>
    <dgm:pt modelId="{734618F3-6BCE-415B-83E1-72984A2A1946}" type="sibTrans" cxnId="{0BFAF2D7-5F35-4408-BC98-4FE1FF28FCB8}">
      <dgm:prSet/>
      <dgm:spPr/>
      <dgm:t>
        <a:bodyPr/>
        <a:lstStyle/>
        <a:p>
          <a:endParaRPr lang="en-US"/>
        </a:p>
      </dgm:t>
    </dgm:pt>
    <dgm:pt modelId="{41C80377-E014-4DC4-AB20-DA072EE54817}">
      <dgm:prSet phldrT="[Text]" phldr="0"/>
      <dgm:spPr>
        <a:solidFill>
          <a:schemeClr val="accent4"/>
        </a:solidFill>
      </dgm:spPr>
      <dgm:t>
        <a:bodyPr/>
        <a:lstStyle/>
        <a:p>
          <a:endParaRPr lang="en-US" b="1" dirty="0"/>
        </a:p>
      </dgm:t>
    </dgm:pt>
    <dgm:pt modelId="{0754D320-5FCD-42DC-909A-396BB1F0DF30}" type="parTrans" cxnId="{E8A3A677-7FC4-459E-8CA1-5324698BDB01}">
      <dgm:prSet/>
      <dgm:spPr/>
      <dgm:t>
        <a:bodyPr/>
        <a:lstStyle/>
        <a:p>
          <a:endParaRPr lang="en-US"/>
        </a:p>
      </dgm:t>
    </dgm:pt>
    <dgm:pt modelId="{2A803B97-49A2-4A9B-B1EF-FE3B88C74A07}" type="sibTrans" cxnId="{E8A3A677-7FC4-459E-8CA1-5324698BDB01}">
      <dgm:prSet/>
      <dgm:spPr/>
      <dgm:t>
        <a:bodyPr/>
        <a:lstStyle/>
        <a:p>
          <a:endParaRPr lang="en-US"/>
        </a:p>
      </dgm:t>
    </dgm:pt>
    <dgm:pt modelId="{0C70DE55-8800-4905-87BA-0EF3C68453FF}">
      <dgm:prSet phldrT="[Text]" phldr="0" custT="1"/>
      <dgm:spPr>
        <a:solidFill>
          <a:schemeClr val="accent1"/>
        </a:solidFill>
      </dgm:spPr>
      <dgm:t>
        <a:bodyPr/>
        <a:lstStyle/>
        <a:p>
          <a:endParaRPr lang="en-US" sz="2000" dirty="0"/>
        </a:p>
      </dgm:t>
    </dgm:pt>
    <dgm:pt modelId="{C368BCCB-6CBE-483A-ACB1-E1610E4D4C33}" type="parTrans" cxnId="{641C6DA0-B1F4-4BAF-915D-0946C9635B51}">
      <dgm:prSet/>
      <dgm:spPr/>
      <dgm:t>
        <a:bodyPr/>
        <a:lstStyle/>
        <a:p>
          <a:endParaRPr lang="en-US"/>
        </a:p>
      </dgm:t>
    </dgm:pt>
    <dgm:pt modelId="{FC49415C-FF61-477D-9E5C-4A6E002B69C1}" type="sibTrans" cxnId="{641C6DA0-B1F4-4BAF-915D-0946C9635B51}">
      <dgm:prSet/>
      <dgm:spPr/>
      <dgm:t>
        <a:bodyPr/>
        <a:lstStyle/>
        <a:p>
          <a:endParaRPr lang="en-US"/>
        </a:p>
      </dgm:t>
    </dgm:pt>
    <dgm:pt modelId="{58284634-76B4-439C-9D71-0E195EC3A0CA}" type="pres">
      <dgm:prSet presAssocID="{F92C59FE-F7B6-44C0-AD41-EBE004659261}" presName="Name0" presStyleCnt="0">
        <dgm:presLayoutVars>
          <dgm:dir/>
          <dgm:animLvl val="lvl"/>
          <dgm:resizeHandles val="exact"/>
        </dgm:presLayoutVars>
      </dgm:prSet>
      <dgm:spPr/>
    </dgm:pt>
    <dgm:pt modelId="{C8CC4CB1-8123-4201-B54B-4981BAD29DB0}" type="pres">
      <dgm:prSet presAssocID="{1A7F10E3-09A3-4BE0-A794-E2DD04BD50C9}" presName="Name8" presStyleCnt="0"/>
      <dgm:spPr/>
    </dgm:pt>
    <dgm:pt modelId="{7ED640D7-2FB1-4E1A-AC23-31015331F9CD}" type="pres">
      <dgm:prSet presAssocID="{1A7F10E3-09A3-4BE0-A794-E2DD04BD50C9}" presName="level" presStyleLbl="node1" presStyleIdx="0" presStyleCnt="3">
        <dgm:presLayoutVars>
          <dgm:chMax val="1"/>
          <dgm:bulletEnabled val="1"/>
        </dgm:presLayoutVars>
      </dgm:prSet>
      <dgm:spPr/>
    </dgm:pt>
    <dgm:pt modelId="{4081C401-922B-4BD2-ABB9-31B2CA215702}" type="pres">
      <dgm:prSet presAssocID="{1A7F10E3-09A3-4BE0-A794-E2DD04BD50C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C8E366D-9312-498C-A08E-22FF7271D0FC}" type="pres">
      <dgm:prSet presAssocID="{41C80377-E014-4DC4-AB20-DA072EE54817}" presName="Name8" presStyleCnt="0"/>
      <dgm:spPr/>
    </dgm:pt>
    <dgm:pt modelId="{B49EAE7A-3B7D-4E2D-A530-285F0344F530}" type="pres">
      <dgm:prSet presAssocID="{41C80377-E014-4DC4-AB20-DA072EE54817}" presName="level" presStyleLbl="node1" presStyleIdx="1" presStyleCnt="3">
        <dgm:presLayoutVars>
          <dgm:chMax val="1"/>
          <dgm:bulletEnabled val="1"/>
        </dgm:presLayoutVars>
      </dgm:prSet>
      <dgm:spPr/>
    </dgm:pt>
    <dgm:pt modelId="{2193C72D-9A3F-488D-99AE-4C6E4D6BF7F3}" type="pres">
      <dgm:prSet presAssocID="{41C80377-E014-4DC4-AB20-DA072EE5481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BD563B-2DC4-4C40-85E2-537C1E2AAADB}" type="pres">
      <dgm:prSet presAssocID="{0C70DE55-8800-4905-87BA-0EF3C68453FF}" presName="Name8" presStyleCnt="0"/>
      <dgm:spPr/>
    </dgm:pt>
    <dgm:pt modelId="{1237154F-7582-4D25-B23C-7E39B5D5BAE9}" type="pres">
      <dgm:prSet presAssocID="{0C70DE55-8800-4905-87BA-0EF3C68453FF}" presName="level" presStyleLbl="node1" presStyleIdx="2" presStyleCnt="3" custLinFactNeighborX="-483" custLinFactNeighborY="33">
        <dgm:presLayoutVars>
          <dgm:chMax val="1"/>
          <dgm:bulletEnabled val="1"/>
        </dgm:presLayoutVars>
      </dgm:prSet>
      <dgm:spPr/>
    </dgm:pt>
    <dgm:pt modelId="{293A686D-A644-4E89-B860-2A6A06D4DCF6}" type="pres">
      <dgm:prSet presAssocID="{0C70DE55-8800-4905-87BA-0EF3C68453F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2A03405-0C32-4D64-9F2C-3FE54AE88722}" type="presOf" srcId="{0C70DE55-8800-4905-87BA-0EF3C68453FF}" destId="{293A686D-A644-4E89-B860-2A6A06D4DCF6}" srcOrd="1" destOrd="0" presId="urn:microsoft.com/office/officeart/2005/8/layout/pyramid1"/>
    <dgm:cxn modelId="{E57C4D13-342B-4815-9EC0-F1D9B8CC66CB}" type="presOf" srcId="{41C80377-E014-4DC4-AB20-DA072EE54817}" destId="{2193C72D-9A3F-488D-99AE-4C6E4D6BF7F3}" srcOrd="1" destOrd="0" presId="urn:microsoft.com/office/officeart/2005/8/layout/pyramid1"/>
    <dgm:cxn modelId="{3786C233-7551-4F7C-8EC6-033E8F0A78AB}" type="presOf" srcId="{1A7F10E3-09A3-4BE0-A794-E2DD04BD50C9}" destId="{7ED640D7-2FB1-4E1A-AC23-31015331F9CD}" srcOrd="0" destOrd="0" presId="urn:microsoft.com/office/officeart/2005/8/layout/pyramid1"/>
    <dgm:cxn modelId="{5AE4A442-AE26-4CE1-9D10-957A1AF2E733}" type="presOf" srcId="{1A7F10E3-09A3-4BE0-A794-E2DD04BD50C9}" destId="{4081C401-922B-4BD2-ABB9-31B2CA215702}" srcOrd="1" destOrd="0" presId="urn:microsoft.com/office/officeart/2005/8/layout/pyramid1"/>
    <dgm:cxn modelId="{E8A3A677-7FC4-459E-8CA1-5324698BDB01}" srcId="{F92C59FE-F7B6-44C0-AD41-EBE004659261}" destId="{41C80377-E014-4DC4-AB20-DA072EE54817}" srcOrd="1" destOrd="0" parTransId="{0754D320-5FCD-42DC-909A-396BB1F0DF30}" sibTransId="{2A803B97-49A2-4A9B-B1EF-FE3B88C74A07}"/>
    <dgm:cxn modelId="{84E99388-8857-44E2-8F01-1AD02EC5E10F}" type="presOf" srcId="{0C70DE55-8800-4905-87BA-0EF3C68453FF}" destId="{1237154F-7582-4D25-B23C-7E39B5D5BAE9}" srcOrd="0" destOrd="0" presId="urn:microsoft.com/office/officeart/2005/8/layout/pyramid1"/>
    <dgm:cxn modelId="{641C6DA0-B1F4-4BAF-915D-0946C9635B51}" srcId="{F92C59FE-F7B6-44C0-AD41-EBE004659261}" destId="{0C70DE55-8800-4905-87BA-0EF3C68453FF}" srcOrd="2" destOrd="0" parTransId="{C368BCCB-6CBE-483A-ACB1-E1610E4D4C33}" sibTransId="{FC49415C-FF61-477D-9E5C-4A6E002B69C1}"/>
    <dgm:cxn modelId="{144A6FB0-732A-4429-9CF0-861F77F09D6A}" type="presOf" srcId="{F92C59FE-F7B6-44C0-AD41-EBE004659261}" destId="{58284634-76B4-439C-9D71-0E195EC3A0CA}" srcOrd="0" destOrd="0" presId="urn:microsoft.com/office/officeart/2005/8/layout/pyramid1"/>
    <dgm:cxn modelId="{0BFAF2D7-5F35-4408-BC98-4FE1FF28FCB8}" srcId="{F92C59FE-F7B6-44C0-AD41-EBE004659261}" destId="{1A7F10E3-09A3-4BE0-A794-E2DD04BD50C9}" srcOrd="0" destOrd="0" parTransId="{3FB064AA-3088-4314-96DA-8A9E929D58E5}" sibTransId="{734618F3-6BCE-415B-83E1-72984A2A1946}"/>
    <dgm:cxn modelId="{B9FF93DD-BBE4-4F60-A335-F9284A970DEC}" type="presOf" srcId="{41C80377-E014-4DC4-AB20-DA072EE54817}" destId="{B49EAE7A-3B7D-4E2D-A530-285F0344F530}" srcOrd="0" destOrd="0" presId="urn:microsoft.com/office/officeart/2005/8/layout/pyramid1"/>
    <dgm:cxn modelId="{ACF6EEB2-81C0-4FF1-94AD-AE902C6AE817}" type="presParOf" srcId="{58284634-76B4-439C-9D71-0E195EC3A0CA}" destId="{C8CC4CB1-8123-4201-B54B-4981BAD29DB0}" srcOrd="0" destOrd="0" presId="urn:microsoft.com/office/officeart/2005/8/layout/pyramid1"/>
    <dgm:cxn modelId="{D1415D32-BE01-44CD-B196-250A201B4BC2}" type="presParOf" srcId="{C8CC4CB1-8123-4201-B54B-4981BAD29DB0}" destId="{7ED640D7-2FB1-4E1A-AC23-31015331F9CD}" srcOrd="0" destOrd="0" presId="urn:microsoft.com/office/officeart/2005/8/layout/pyramid1"/>
    <dgm:cxn modelId="{D993E5D9-1FCD-4373-A91C-9786FDD4B1A9}" type="presParOf" srcId="{C8CC4CB1-8123-4201-B54B-4981BAD29DB0}" destId="{4081C401-922B-4BD2-ABB9-31B2CA215702}" srcOrd="1" destOrd="0" presId="urn:microsoft.com/office/officeart/2005/8/layout/pyramid1"/>
    <dgm:cxn modelId="{F6585C1A-46D5-4647-A275-6952B91DB525}" type="presParOf" srcId="{58284634-76B4-439C-9D71-0E195EC3A0CA}" destId="{5C8E366D-9312-498C-A08E-22FF7271D0FC}" srcOrd="1" destOrd="0" presId="urn:microsoft.com/office/officeart/2005/8/layout/pyramid1"/>
    <dgm:cxn modelId="{5309007F-4E81-446C-AFE1-F2BEF990D131}" type="presParOf" srcId="{5C8E366D-9312-498C-A08E-22FF7271D0FC}" destId="{B49EAE7A-3B7D-4E2D-A530-285F0344F530}" srcOrd="0" destOrd="0" presId="urn:microsoft.com/office/officeart/2005/8/layout/pyramid1"/>
    <dgm:cxn modelId="{4C9D2FB1-5FBF-47D4-902D-22BC945BDA35}" type="presParOf" srcId="{5C8E366D-9312-498C-A08E-22FF7271D0FC}" destId="{2193C72D-9A3F-488D-99AE-4C6E4D6BF7F3}" srcOrd="1" destOrd="0" presId="urn:microsoft.com/office/officeart/2005/8/layout/pyramid1"/>
    <dgm:cxn modelId="{6D558846-3208-4D15-A7D9-2CE73E29F50B}" type="presParOf" srcId="{58284634-76B4-439C-9D71-0E195EC3A0CA}" destId="{20BD563B-2DC4-4C40-85E2-537C1E2AAADB}" srcOrd="2" destOrd="0" presId="urn:microsoft.com/office/officeart/2005/8/layout/pyramid1"/>
    <dgm:cxn modelId="{A8EDA5EB-33EA-4D05-86DD-BEC0AA687B40}" type="presParOf" srcId="{20BD563B-2DC4-4C40-85E2-537C1E2AAADB}" destId="{1237154F-7582-4D25-B23C-7E39B5D5BAE9}" srcOrd="0" destOrd="0" presId="urn:microsoft.com/office/officeart/2005/8/layout/pyramid1"/>
    <dgm:cxn modelId="{35D74E08-6600-4B85-A217-0D8AB1C844ED}" type="presParOf" srcId="{20BD563B-2DC4-4C40-85E2-537C1E2AAADB}" destId="{293A686D-A644-4E89-B860-2A6A06D4DCF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640D7-2FB1-4E1A-AC23-31015331F9CD}">
      <dsp:nvSpPr>
        <dsp:cNvPr id="0" name=""/>
        <dsp:cNvSpPr/>
      </dsp:nvSpPr>
      <dsp:spPr>
        <a:xfrm>
          <a:off x="3505200" y="0"/>
          <a:ext cx="3505200" cy="1748832"/>
        </a:xfrm>
        <a:prstGeom prst="trapezoid">
          <a:avLst>
            <a:gd name="adj" fmla="val 100215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505200" y="0"/>
        <a:ext cx="3505200" cy="1748832"/>
      </dsp:txXfrm>
    </dsp:sp>
    <dsp:sp modelId="{B49EAE7A-3B7D-4E2D-A530-285F0344F530}">
      <dsp:nvSpPr>
        <dsp:cNvPr id="0" name=""/>
        <dsp:cNvSpPr/>
      </dsp:nvSpPr>
      <dsp:spPr>
        <a:xfrm>
          <a:off x="1752600" y="1748832"/>
          <a:ext cx="7010400" cy="1748832"/>
        </a:xfrm>
        <a:prstGeom prst="trapezoid">
          <a:avLst>
            <a:gd name="adj" fmla="val 100215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/>
        </a:p>
      </dsp:txBody>
      <dsp:txXfrm>
        <a:off x="2979419" y="1748832"/>
        <a:ext cx="4556760" cy="1748832"/>
      </dsp:txXfrm>
    </dsp:sp>
    <dsp:sp modelId="{1237154F-7582-4D25-B23C-7E39B5D5BAE9}">
      <dsp:nvSpPr>
        <dsp:cNvPr id="0" name=""/>
        <dsp:cNvSpPr/>
      </dsp:nvSpPr>
      <dsp:spPr>
        <a:xfrm>
          <a:off x="0" y="3497664"/>
          <a:ext cx="10515600" cy="1748832"/>
        </a:xfrm>
        <a:prstGeom prst="trapezoid">
          <a:avLst>
            <a:gd name="adj" fmla="val 100215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840229" y="3497664"/>
        <a:ext cx="6835140" cy="1748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46EE63-408F-0991-8C6A-F2808DB0EB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85605-4081-389D-C3F2-3FC1F65F5A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D10F4-45B2-4ED9-A8FE-972E33E7A072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3EB84-6199-B9C0-720D-DE831934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59596-3CE9-CED1-0C16-492E1735B8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B31AF-DA8E-49FD-B31E-299D51AF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49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Courtesy: 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1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6" b="9956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1868892" y="-17093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0E4957-C0ED-FBE4-D554-034A949C0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EAF278-7C2E-FFA2-7A25-14A15AB3D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A37784-7816-7C70-080A-4D7CFCBCD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214957-3821-8319-89F8-4AA4E6196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29FF82-DAE1-E793-69F6-D0D2A7C46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3979" y="-1269999"/>
            <a:ext cx="12544928" cy="812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48125" y="-79570"/>
            <a:ext cx="12192001" cy="6937570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57000">
                <a:srgbClr val="FFFFFF">
                  <a:alpha val="85000"/>
                </a:srgbClr>
              </a:gs>
              <a:gs pos="0">
                <a:schemeClr val="bg1">
                  <a:alpha val="0"/>
                </a:schemeClr>
              </a:gs>
              <a:gs pos="89000">
                <a:schemeClr val="bg1">
                  <a:alpha val="9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20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B9A7A9-7AB5-E79B-950D-E41C3D3B0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9CD7FF9-9C42-EEBF-33D0-383216E9C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2C5182-F31A-F4B2-94D3-2FE3199E7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65F166C-64E5-DF55-970A-EA3EE0526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rgbClr val="FFC000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0E90B8-45F9-43ED-A2E1-E3D8D1363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4D03AB-E230-9FF1-D85C-F59E645D3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113179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357F16-5B62-15DC-D12D-4D717BFFA7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B2C439-8363-6A4E-D476-68BDDD7345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9255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96E611-F0E5-AFBD-D30E-F9EB5AB437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9700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CCB955-5CA2-6C13-2BAA-2D0F46919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5346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44A8A9-4D31-70F6-FBDE-2F6761A77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315122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803966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046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885D62-97A9-58D7-94E7-7C54011CE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C558C9E-6681-CFF5-4445-4A68F4875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5346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557719" y="0"/>
            <a:ext cx="59573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885" y="2181224"/>
            <a:ext cx="5157787" cy="3781425"/>
          </a:xfrm>
        </p:spPr>
        <p:txBody>
          <a:bodyPr/>
          <a:lstStyle>
            <a:lvl1pPr>
              <a:defRPr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529" y="36512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B33E3E-AE09-C241-0DC2-77A6F5C7D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pic>
        <p:nvPicPr>
          <p:cNvPr id="8" name="NCTCOG logo">
            <a:extLst>
              <a:ext uri="{FF2B5EF4-FFF2-40B4-BE49-F238E27FC236}">
                <a16:creationId xmlns:a16="http://schemas.microsoft.com/office/drawing/2014/main" id="{8B1FFA8F-21AB-1601-87FE-BDCB9D2D9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343" y="6252570"/>
            <a:ext cx="823067" cy="5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233427-7FC2-0655-2AD1-E7BE2F2F6FEA}"/>
              </a:ext>
            </a:extLst>
          </p:cNvPr>
          <p:cNvSpPr/>
          <p:nvPr userDrawn="1"/>
        </p:nvSpPr>
        <p:spPr>
          <a:xfrm>
            <a:off x="557719" y="0"/>
            <a:ext cx="595738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26E402A-1251-0E5F-2202-356FCD368081}"/>
              </a:ext>
            </a:extLst>
          </p:cNvPr>
          <p:cNvSpPr txBox="1">
            <a:spLocks/>
          </p:cNvSpPr>
          <p:nvPr userDrawn="1"/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NCTCOG Presentation</a:t>
            </a:r>
          </a:p>
        </p:txBody>
      </p:sp>
      <p:pic>
        <p:nvPicPr>
          <p:cNvPr id="11" name="NCTCOG logo">
            <a:extLst>
              <a:ext uri="{FF2B5EF4-FFF2-40B4-BE49-F238E27FC236}">
                <a16:creationId xmlns:a16="http://schemas.microsoft.com/office/drawing/2014/main" id="{6738F384-D1B3-A113-617B-ACD1F7F92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343" y="6246085"/>
            <a:ext cx="823067" cy="5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8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039F2B-D1AE-242D-3A4E-66E9C1789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22445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ABA855-C4F3-C469-D86B-F8D40C8E0B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57986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0E4957-C0ED-FBE4-D554-034A949C0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84011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EAF278-7C2E-FFA2-7A25-14A15AB3D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67577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A37784-7816-7C70-080A-4D7CFCBCD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74135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88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54987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936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+mj-lt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0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591323" y="6356350"/>
            <a:ext cx="3248890" cy="365125"/>
          </a:xfrm>
        </p:spPr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Lato Bold" panose="020F08020202040302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7694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Lato Bold" panose="020F0802020204030203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17074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039F2B-D1AE-242D-3A4E-66E9C1789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ABA855-C4F3-C469-D86B-F8D40C8E0B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+mj-lt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8F4CC-0ED8-09DC-8831-C85DCF7DAF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52928" y="-1269999"/>
            <a:ext cx="12544928" cy="812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53CE45-0D78-374F-D3F5-B6D108D78085}"/>
              </a:ext>
            </a:extLst>
          </p:cNvPr>
          <p:cNvSpPr/>
          <p:nvPr userDrawn="1"/>
        </p:nvSpPr>
        <p:spPr>
          <a:xfrm>
            <a:off x="-1105467" y="-1542198"/>
            <a:ext cx="13456693" cy="8980227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41BA071-D171-DAEC-B5D1-C039D49A1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9777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97692-E6FC-0B62-D01E-E361DA6751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848" y="6407588"/>
            <a:ext cx="823067" cy="2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B997EAF-91D8-7F7D-30DA-45DAB2091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9777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1FCA5-97E8-DB2D-7AED-F8045734CB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848" y="6407588"/>
            <a:ext cx="823067" cy="2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5346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NCTCOG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848" y="6252571"/>
            <a:ext cx="823067" cy="5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openxmlformats.org/officeDocument/2006/relationships/image" Target="../media/image30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9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sv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njohnson@nctcog.org" TargetMode="External"/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556111-7A0D-4CE1-9B9E-5013F5DA9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652" y="2182214"/>
            <a:ext cx="1089201" cy="7059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6BB0877-389F-004E-44F5-6BEE9E736148}"/>
              </a:ext>
            </a:extLst>
          </p:cNvPr>
          <p:cNvSpPr txBox="1">
            <a:spLocks/>
          </p:cNvSpPr>
          <p:nvPr/>
        </p:nvSpPr>
        <p:spPr>
          <a:xfrm>
            <a:off x="5603686" y="2942072"/>
            <a:ext cx="4005944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spc="3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NCTCOG PRESENTATION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F03F83-4EF5-4CB7-EDA2-E434856EDC28}"/>
              </a:ext>
            </a:extLst>
          </p:cNvPr>
          <p:cNvSpPr txBox="1">
            <a:spLocks/>
          </p:cNvSpPr>
          <p:nvPr/>
        </p:nvSpPr>
        <p:spPr>
          <a:xfrm>
            <a:off x="5603686" y="3502935"/>
            <a:ext cx="7091588" cy="983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spc="200" dirty="0">
                <a:solidFill>
                  <a:schemeClr val="accent1"/>
                </a:soli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GENERATION AIRCRAFT</a:t>
            </a:r>
          </a:p>
          <a:p>
            <a:r>
              <a:rPr lang="en-US" sz="2900" spc="200" dirty="0">
                <a:solidFill>
                  <a:schemeClr val="accent1"/>
                </a:solidFill>
                <a:latin typeface="Lato Bold" panose="020F08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OPPORTUNITIES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C9C82-F672-3080-5B90-6A94B81E8F4D}"/>
              </a:ext>
            </a:extLst>
          </p:cNvPr>
          <p:cNvSpPr txBox="1">
            <a:spLocks/>
          </p:cNvSpPr>
          <p:nvPr/>
        </p:nvSpPr>
        <p:spPr>
          <a:xfrm>
            <a:off x="5603686" y="4428692"/>
            <a:ext cx="7091588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spc="25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NICOLE JOHNSON | REGIONAL FRIEGHT ADVISORY COMMITTEE</a:t>
            </a:r>
          </a:p>
          <a:p>
            <a:endParaRPr lang="en-US" sz="600" b="1" spc="250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100" b="1" spc="25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05.12.2026</a:t>
            </a:r>
          </a:p>
        </p:txBody>
      </p:sp>
    </p:spTree>
    <p:extLst>
      <p:ext uri="{BB962C8B-B14F-4D97-AF65-F5344CB8AC3E}">
        <p14:creationId xmlns:p14="http://schemas.microsoft.com/office/powerpoint/2010/main" val="4245755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5C84EE4-2CBF-DBF4-CBA9-1263AE12F16D}"/>
              </a:ext>
            </a:extLst>
          </p:cNvPr>
          <p:cNvSpPr/>
          <p:nvPr/>
        </p:nvSpPr>
        <p:spPr>
          <a:xfrm>
            <a:off x="8928233" y="2032210"/>
            <a:ext cx="2966184" cy="436381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2320002-C430-738E-4B99-6E2B8C150B44}"/>
              </a:ext>
            </a:extLst>
          </p:cNvPr>
          <p:cNvSpPr/>
          <p:nvPr/>
        </p:nvSpPr>
        <p:spPr>
          <a:xfrm>
            <a:off x="4612908" y="2032210"/>
            <a:ext cx="2966184" cy="436381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F434EF-3833-89E4-08DF-D57C8BEDC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AVIATION PROGRAM AREA OVERVIEW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4CCD66-8569-EF51-4B4A-DD6595BCF2BD}"/>
              </a:ext>
            </a:extLst>
          </p:cNvPr>
          <p:cNvSpPr/>
          <p:nvPr/>
        </p:nvSpPr>
        <p:spPr>
          <a:xfrm>
            <a:off x="297583" y="2032210"/>
            <a:ext cx="2966184" cy="436381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2DCAAB-C589-4366-0C27-4C1334388ED2}"/>
              </a:ext>
            </a:extLst>
          </p:cNvPr>
          <p:cNvSpPr/>
          <p:nvPr/>
        </p:nvSpPr>
        <p:spPr>
          <a:xfrm>
            <a:off x="1126357" y="1520692"/>
            <a:ext cx="1308636" cy="1281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54EE9A-7AA2-1994-06EC-01B09A3A0399}"/>
              </a:ext>
            </a:extLst>
          </p:cNvPr>
          <p:cNvSpPr/>
          <p:nvPr/>
        </p:nvSpPr>
        <p:spPr>
          <a:xfrm>
            <a:off x="5441682" y="1507562"/>
            <a:ext cx="1308636" cy="12811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4DEEE9-16D5-D57A-D93C-F22D51D8F032}"/>
              </a:ext>
            </a:extLst>
          </p:cNvPr>
          <p:cNvSpPr/>
          <p:nvPr/>
        </p:nvSpPr>
        <p:spPr>
          <a:xfrm>
            <a:off x="9757007" y="1520692"/>
            <a:ext cx="1308636" cy="12811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Take Off with solid fill">
            <a:extLst>
              <a:ext uri="{FF2B5EF4-FFF2-40B4-BE49-F238E27FC236}">
                <a16:creationId xmlns:a16="http://schemas.microsoft.com/office/drawing/2014/main" id="{35D48F8C-C726-2906-57E3-D1A641AE51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10833" y="1657033"/>
            <a:ext cx="914400" cy="914400"/>
          </a:xfrm>
          <a:prstGeom prst="rect">
            <a:avLst/>
          </a:prstGeom>
        </p:spPr>
      </p:pic>
      <p:pic>
        <p:nvPicPr>
          <p:cNvPr id="19" name="Graphic 18" descr="Quadcopter with solid fill">
            <a:extLst>
              <a:ext uri="{FF2B5EF4-FFF2-40B4-BE49-F238E27FC236}">
                <a16:creationId xmlns:a16="http://schemas.microsoft.com/office/drawing/2014/main" id="{4CD5927B-EBCA-DE02-714B-CE4F0D0E64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224" y="1676908"/>
            <a:ext cx="914400" cy="914400"/>
          </a:xfrm>
          <a:prstGeom prst="rect">
            <a:avLst/>
          </a:prstGeom>
        </p:spPr>
      </p:pic>
      <p:pic>
        <p:nvPicPr>
          <p:cNvPr id="21" name="Graphic 20" descr="Pilot female with solid fill">
            <a:extLst>
              <a:ext uri="{FF2B5EF4-FFF2-40B4-BE49-F238E27FC236}">
                <a16:creationId xmlns:a16="http://schemas.microsoft.com/office/drawing/2014/main" id="{4A9FDA51-69A3-9EDC-8B4F-153142BE76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9087" y="1638808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61063E-F455-9CAF-F450-2238341637B4}"/>
              </a:ext>
            </a:extLst>
          </p:cNvPr>
          <p:cNvSpPr txBox="1"/>
          <p:nvPr/>
        </p:nvSpPr>
        <p:spPr>
          <a:xfrm>
            <a:off x="297583" y="2891686"/>
            <a:ext cx="296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Access to Aviation Facilities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83E4F8-E47D-AB53-F1E7-B7128212C16F}"/>
              </a:ext>
            </a:extLst>
          </p:cNvPr>
          <p:cNvSpPr txBox="1"/>
          <p:nvPr/>
        </p:nvSpPr>
        <p:spPr>
          <a:xfrm>
            <a:off x="4628650" y="2891686"/>
            <a:ext cx="296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UAS Safety and Integration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D3F613-311D-5988-2026-A321E1E5A09D}"/>
              </a:ext>
            </a:extLst>
          </p:cNvPr>
          <p:cNvSpPr txBox="1"/>
          <p:nvPr/>
        </p:nvSpPr>
        <p:spPr>
          <a:xfrm>
            <a:off x="8887124" y="2891686"/>
            <a:ext cx="303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Aviation Education &amp; Outreach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A38598-0294-4DB3-E797-78C34C6D5E3F}"/>
              </a:ext>
            </a:extLst>
          </p:cNvPr>
          <p:cNvSpPr txBox="1"/>
          <p:nvPr/>
        </p:nvSpPr>
        <p:spPr>
          <a:xfrm>
            <a:off x="297583" y="3646492"/>
            <a:ext cx="2966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41 public-use airports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600+ aviation facilities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Air Transportation Advisory Committee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Regional Airport System Plan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44AFAB-E2BE-C7EF-D5DE-AF98C64C2FC8}"/>
              </a:ext>
            </a:extLst>
          </p:cNvPr>
          <p:cNvSpPr txBox="1"/>
          <p:nvPr/>
        </p:nvSpPr>
        <p:spPr>
          <a:xfrm>
            <a:off x="4625741" y="3646492"/>
            <a:ext cx="29661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UAS Safety and Integration Task Force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NORTHTEXASUAS.COM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Know Before You Fly Your Drone Workshops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Airspace Awareness Pilot Program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AA3488-1C4E-24A8-785F-9BA0EDE74B3E}"/>
              </a:ext>
            </a:extLst>
          </p:cNvPr>
          <p:cNvSpPr txBox="1"/>
          <p:nvPr/>
        </p:nvSpPr>
        <p:spPr>
          <a:xfrm>
            <a:off x="8931242" y="3646492"/>
            <a:ext cx="29661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NCTAVIATIONCAREERS.COM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Aviation Speakers Bureau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Career Days / Summer Camps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Advisory Boards</a:t>
            </a:r>
          </a:p>
        </p:txBody>
      </p:sp>
    </p:spTree>
    <p:extLst>
      <p:ext uri="{BB962C8B-B14F-4D97-AF65-F5344CB8AC3E}">
        <p14:creationId xmlns:p14="http://schemas.microsoft.com/office/powerpoint/2010/main" val="132708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693D-54B6-D488-6AA2-968BDB61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37" y="144128"/>
            <a:ext cx="10515600" cy="1325563"/>
          </a:xfrm>
        </p:spPr>
        <p:txBody>
          <a:bodyPr/>
          <a:lstStyle/>
          <a:p>
            <a:r>
              <a:rPr lang="en-US" dirty="0"/>
              <a:t>ELECTRIC VERTICAL TAKEOFF AND LANDING (eVTOL) AIRCRAFT</a:t>
            </a:r>
          </a:p>
        </p:txBody>
      </p:sp>
      <p:pic>
        <p:nvPicPr>
          <p:cNvPr id="7" name="Picture 6" descr="A group of white drones on a runway&#10;&#10;AI-generated content may be incorrect.">
            <a:extLst>
              <a:ext uri="{FF2B5EF4-FFF2-40B4-BE49-F238E27FC236}">
                <a16:creationId xmlns:a16="http://schemas.microsoft.com/office/drawing/2014/main" id="{9E27C3C3-B5BB-E929-5F8F-BFEB910D2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1530771"/>
            <a:ext cx="3952229" cy="2630180"/>
          </a:xfrm>
          <a:prstGeom prst="rect">
            <a:avLst/>
          </a:prstGeom>
        </p:spPr>
      </p:pic>
      <p:pic>
        <p:nvPicPr>
          <p:cNvPr id="5" name="Picture 4" descr="A flying plane with propellers&#10;&#10;AI-generated content may be incorrect.">
            <a:extLst>
              <a:ext uri="{FF2B5EF4-FFF2-40B4-BE49-F238E27FC236}">
                <a16:creationId xmlns:a16="http://schemas.microsoft.com/office/drawing/2014/main" id="{8C3F8D20-FB8D-A45F-D595-7F0AE76F6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16058" r="21353" b="31046"/>
          <a:stretch>
            <a:fillRect/>
          </a:stretch>
        </p:blipFill>
        <p:spPr>
          <a:xfrm>
            <a:off x="4041059" y="1523895"/>
            <a:ext cx="4027831" cy="2637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2A2D7-AE14-0B71-BE0A-1AEC96ADF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r="10916" b="18945"/>
          <a:stretch>
            <a:fillRect/>
          </a:stretch>
        </p:blipFill>
        <p:spPr>
          <a:xfrm>
            <a:off x="8157688" y="1523895"/>
            <a:ext cx="4027831" cy="2637056"/>
          </a:xfrm>
          <a:prstGeom prst="rect">
            <a:avLst/>
          </a:prstGeom>
        </p:spPr>
      </p:pic>
      <p:pic>
        <p:nvPicPr>
          <p:cNvPr id="12" name="Picture 11" descr="A yellow and black helicopter on a concrete surface&#10;&#10;AI-generated content may be incorrect.">
            <a:extLst>
              <a:ext uri="{FF2B5EF4-FFF2-40B4-BE49-F238E27FC236}">
                <a16:creationId xmlns:a16="http://schemas.microsoft.com/office/drawing/2014/main" id="{C5607E77-2DC6-CDB1-D17D-00F1064BB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4"/>
          <a:stretch>
            <a:fillRect/>
          </a:stretch>
        </p:blipFill>
        <p:spPr>
          <a:xfrm>
            <a:off x="13046255" y="-1367329"/>
            <a:ext cx="3962562" cy="2637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815D8D-273C-9D80-4FC3-AAE057E1123A}"/>
              </a:ext>
            </a:extLst>
          </p:cNvPr>
          <p:cNvSpPr txBox="1"/>
          <p:nvPr/>
        </p:nvSpPr>
        <p:spPr>
          <a:xfrm>
            <a:off x="0" y="4734247"/>
            <a:ext cx="3952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Midnight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100mi range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150 mph cruising speed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4 passengers + 1 crew</a:t>
            </a:r>
          </a:p>
        </p:txBody>
      </p:sp>
      <p:pic>
        <p:nvPicPr>
          <p:cNvPr id="15" name="Picture 14" descr="A black and grey logo&#10;&#10;AI-generated content may be incorrect.">
            <a:extLst>
              <a:ext uri="{FF2B5EF4-FFF2-40B4-BE49-F238E27FC236}">
                <a16:creationId xmlns:a16="http://schemas.microsoft.com/office/drawing/2014/main" id="{1556FD11-9208-CB60-26FF-02642A603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64" y="4276135"/>
            <a:ext cx="1515745" cy="350520"/>
          </a:xfrm>
          <a:prstGeom prst="rect">
            <a:avLst/>
          </a:prstGeom>
          <a:noFill/>
        </p:spPr>
      </p:pic>
      <p:pic>
        <p:nvPicPr>
          <p:cNvPr id="1026" name="Picture 2" descr="Archer Aviation Inc. - AnnualReports.com">
            <a:extLst>
              <a:ext uri="{FF2B5EF4-FFF2-40B4-BE49-F238E27FC236}">
                <a16:creationId xmlns:a16="http://schemas.microsoft.com/office/drawing/2014/main" id="{C9537CE1-9EE2-2EE7-A58F-0CC00CA5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73" y="4254869"/>
            <a:ext cx="1616329" cy="4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letter e on a grey background&#10;&#10;AI-generated content may be incorrect.">
            <a:extLst>
              <a:ext uri="{FF2B5EF4-FFF2-40B4-BE49-F238E27FC236}">
                <a16:creationId xmlns:a16="http://schemas.microsoft.com/office/drawing/2014/main" id="{019C7ED2-A8C2-B118-967F-837F9F7B4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276135"/>
            <a:ext cx="1414000" cy="381490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985E76-6C5F-4446-340D-476FC4B46388}"/>
              </a:ext>
            </a:extLst>
          </p:cNvPr>
          <p:cNvSpPr txBox="1"/>
          <p:nvPr/>
        </p:nvSpPr>
        <p:spPr>
          <a:xfrm>
            <a:off x="4041059" y="4734247"/>
            <a:ext cx="4027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S4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150mi range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200 mph cruising speed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4 passengers + 1 crew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0182A4-736E-66D4-EF0A-573FC4EA703C}"/>
              </a:ext>
            </a:extLst>
          </p:cNvPr>
          <p:cNvSpPr txBox="1"/>
          <p:nvPr/>
        </p:nvSpPr>
        <p:spPr>
          <a:xfrm>
            <a:off x="8157688" y="4734247"/>
            <a:ext cx="4027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ALIA CX300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215mi range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176 mph cruising speed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5 passengers + 1 crew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OR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200 cubic feet of cargo  + 2 crew </a:t>
            </a:r>
          </a:p>
        </p:txBody>
      </p:sp>
    </p:spTree>
    <p:extLst>
      <p:ext uri="{BB962C8B-B14F-4D97-AF65-F5344CB8AC3E}">
        <p14:creationId xmlns:p14="http://schemas.microsoft.com/office/powerpoint/2010/main" val="271249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2BAB-8074-0499-7E05-8D160E88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37" y="176211"/>
            <a:ext cx="10515600" cy="6348413"/>
          </a:xfrm>
        </p:spPr>
        <p:txBody>
          <a:bodyPr>
            <a:normAutofit/>
          </a:bodyPr>
          <a:lstStyle/>
          <a:p>
            <a:r>
              <a:rPr lang="en-US" dirty="0"/>
              <a:t>eVTOL </a:t>
            </a:r>
            <a:br>
              <a:rPr lang="en-US" dirty="0"/>
            </a:br>
            <a:r>
              <a:rPr lang="en-US" dirty="0"/>
              <a:t>USE </a:t>
            </a:r>
            <a:br>
              <a:rPr lang="en-US" dirty="0"/>
            </a:br>
            <a:r>
              <a:rPr lang="en-US" dirty="0"/>
              <a:t>CASES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19F458D-2CAE-1C29-16EC-5A4DBB638F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17033"/>
              </p:ext>
            </p:extLst>
          </p:nvPr>
        </p:nvGraphicFramePr>
        <p:xfrm>
          <a:off x="1676400" y="0"/>
          <a:ext cx="11134725" cy="686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Graphic 9" descr="Box with solid fill">
            <a:extLst>
              <a:ext uri="{FF2B5EF4-FFF2-40B4-BE49-F238E27FC236}">
                <a16:creationId xmlns:a16="http://schemas.microsoft.com/office/drawing/2014/main" id="{FD7099DF-FF9A-E286-0199-95026C8F9A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0510" y="533358"/>
            <a:ext cx="418019" cy="386014"/>
          </a:xfrm>
          <a:prstGeom prst="rect">
            <a:avLst/>
          </a:prstGeom>
        </p:spPr>
      </p:pic>
      <p:pic>
        <p:nvPicPr>
          <p:cNvPr id="14" name="Graphic 13" descr="Ambulance with solid fill">
            <a:extLst>
              <a:ext uri="{FF2B5EF4-FFF2-40B4-BE49-F238E27FC236}">
                <a16:creationId xmlns:a16="http://schemas.microsoft.com/office/drawing/2014/main" id="{6DC376E7-0D41-8773-FEBB-0847DF429D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8815" y="2521021"/>
            <a:ext cx="494246" cy="456405"/>
          </a:xfrm>
          <a:prstGeom prst="rect">
            <a:avLst/>
          </a:prstGeom>
        </p:spPr>
      </p:pic>
      <p:pic>
        <p:nvPicPr>
          <p:cNvPr id="16" name="Graphic 15" descr="Soldier male with solid fill">
            <a:extLst>
              <a:ext uri="{FF2B5EF4-FFF2-40B4-BE49-F238E27FC236}">
                <a16:creationId xmlns:a16="http://schemas.microsoft.com/office/drawing/2014/main" id="{56A0C3DC-1212-F198-11B2-0C1B34EBAF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7223" y="4472179"/>
            <a:ext cx="398482" cy="367973"/>
          </a:xfrm>
          <a:prstGeom prst="rect">
            <a:avLst/>
          </a:prstGeom>
        </p:spPr>
      </p:pic>
      <p:pic>
        <p:nvPicPr>
          <p:cNvPr id="18" name="Graphic 17" descr="Power Plant with solid fill">
            <a:extLst>
              <a:ext uri="{FF2B5EF4-FFF2-40B4-BE49-F238E27FC236}">
                <a16:creationId xmlns:a16="http://schemas.microsoft.com/office/drawing/2014/main" id="{61928313-2845-0708-5B35-347BE39240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8381" y="2998734"/>
            <a:ext cx="323984" cy="299178"/>
          </a:xfrm>
          <a:prstGeom prst="rect">
            <a:avLst/>
          </a:prstGeom>
        </p:spPr>
      </p:pic>
      <p:pic>
        <p:nvPicPr>
          <p:cNvPr id="20" name="Graphic 19" descr="Helicopter with solid fill">
            <a:extLst>
              <a:ext uri="{FF2B5EF4-FFF2-40B4-BE49-F238E27FC236}">
                <a16:creationId xmlns:a16="http://schemas.microsoft.com/office/drawing/2014/main" id="{EFD26EE3-C0A9-9A7C-6EFA-4F4859ED0C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8931" y="162492"/>
            <a:ext cx="453014" cy="4183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3866D2-243D-C77E-7F88-0985BDDFAC63}"/>
              </a:ext>
            </a:extLst>
          </p:cNvPr>
          <p:cNvSpPr txBox="1"/>
          <p:nvPr/>
        </p:nvSpPr>
        <p:spPr>
          <a:xfrm>
            <a:off x="6084189" y="457451"/>
            <a:ext cx="121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Air Taxi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17FEAA-60E2-59A0-A02B-96E443845A38}"/>
              </a:ext>
            </a:extLst>
          </p:cNvPr>
          <p:cNvSpPr txBox="1"/>
          <p:nvPr/>
        </p:nvSpPr>
        <p:spPr>
          <a:xfrm>
            <a:off x="4806103" y="1267545"/>
            <a:ext cx="2480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Scheduled or on-demand transportation between major and regional airport and city center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5860AF-67B7-DD4E-D4F0-9B90EAC78BD6}"/>
              </a:ext>
            </a:extLst>
          </p:cNvPr>
          <p:cNvSpPr txBox="1"/>
          <p:nvPr/>
        </p:nvSpPr>
        <p:spPr>
          <a:xfrm>
            <a:off x="7174854" y="193874"/>
            <a:ext cx="1009313" cy="37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Cargo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1514A3-4385-163F-1979-008D2D7C66EA}"/>
              </a:ext>
            </a:extLst>
          </p:cNvPr>
          <p:cNvSpPr txBox="1"/>
          <p:nvPr/>
        </p:nvSpPr>
        <p:spPr>
          <a:xfrm>
            <a:off x="7345265" y="1243636"/>
            <a:ext cx="29085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cap="none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Freight to/from  airports, distribution centers, manufacturers, and end consumers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E15AC5-B552-DA3D-E573-9B419AA76B20}"/>
              </a:ext>
            </a:extLst>
          </p:cNvPr>
          <p:cNvSpPr txBox="1"/>
          <p:nvPr/>
        </p:nvSpPr>
        <p:spPr>
          <a:xfrm>
            <a:off x="8799518" y="2812222"/>
            <a:ext cx="1964127" cy="75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Emergency Response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F68E5-7CD6-8BC8-1C8F-1F2C3813BD3F}"/>
              </a:ext>
            </a:extLst>
          </p:cNvPr>
          <p:cNvSpPr txBox="1"/>
          <p:nvPr/>
        </p:nvSpPr>
        <p:spPr>
          <a:xfrm>
            <a:off x="8173130" y="3518368"/>
            <a:ext cx="23996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600" cap="none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edical evacuations, patient/equipment transportation, organ delivery &amp; search-and-rescue operations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341341-2B6E-27B8-4C4A-66D67E9BDA82}"/>
              </a:ext>
            </a:extLst>
          </p:cNvPr>
          <p:cNvSpPr txBox="1"/>
          <p:nvPr/>
        </p:nvSpPr>
        <p:spPr>
          <a:xfrm>
            <a:off x="6341739" y="4310812"/>
            <a:ext cx="146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Military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5351F0-5419-2D25-D30A-FCD0D3BDCD58}"/>
              </a:ext>
            </a:extLst>
          </p:cNvPr>
          <p:cNvSpPr txBox="1"/>
          <p:nvPr/>
        </p:nvSpPr>
        <p:spPr>
          <a:xfrm>
            <a:off x="6057315" y="5102353"/>
            <a:ext cx="27649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missions, humanitarian aid efforts, medical evacuation, logistics support, base operations etc.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FC388F-4DB7-6A14-3D02-14C2640AD417}"/>
              </a:ext>
            </a:extLst>
          </p:cNvPr>
          <p:cNvSpPr txBox="1"/>
          <p:nvPr/>
        </p:nvSpPr>
        <p:spPr>
          <a:xfrm>
            <a:off x="4254946" y="3470329"/>
            <a:ext cx="22116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remote locations such as offshore wind farms, oil rigs, and geothermal sites, etc.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C1677-014A-E6A9-31C2-F17E95D6B31E}"/>
              </a:ext>
            </a:extLst>
          </p:cNvPr>
          <p:cNvSpPr txBox="1"/>
          <p:nvPr/>
        </p:nvSpPr>
        <p:spPr>
          <a:xfrm>
            <a:off x="3995214" y="2674918"/>
            <a:ext cx="1157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Offshore Ops</a:t>
            </a:r>
          </a:p>
        </p:txBody>
      </p:sp>
    </p:spTree>
    <p:extLst>
      <p:ext uri="{BB962C8B-B14F-4D97-AF65-F5344CB8AC3E}">
        <p14:creationId xmlns:p14="http://schemas.microsoft.com/office/powerpoint/2010/main" val="78818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DF31-2BCE-CBB9-A6ED-09A8E7B4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36" y="176212"/>
            <a:ext cx="11493563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INTERMODAL INTEGRATION: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ALLIANCETEXAS SMART PORT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9EF197-5EF0-6207-6B4D-078CC1379A1C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938348643"/>
              </p:ext>
            </p:extLst>
          </p:nvPr>
        </p:nvGraphicFramePr>
        <p:xfrm>
          <a:off x="698500" y="1412876"/>
          <a:ext cx="10515600" cy="524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F0DC354-5796-917A-DDAC-CD61DA8D6B9B}"/>
              </a:ext>
            </a:extLst>
          </p:cNvPr>
          <p:cNvSpPr txBox="1"/>
          <p:nvPr/>
        </p:nvSpPr>
        <p:spPr>
          <a:xfrm>
            <a:off x="3490087" y="6015681"/>
            <a:ext cx="2366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Connected Bridge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(SH-170)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536D4-6643-11D9-BE52-0B4EFE2A9D00}"/>
              </a:ext>
            </a:extLst>
          </p:cNvPr>
          <p:cNvSpPr txBox="1"/>
          <p:nvPr/>
        </p:nvSpPr>
        <p:spPr>
          <a:xfrm>
            <a:off x="5947412" y="5968309"/>
            <a:ext cx="2366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Autonomous / Electric 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Truck 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E6127-E1D3-75DA-8C07-B42CE55D2E4A}"/>
              </a:ext>
            </a:extLst>
          </p:cNvPr>
          <p:cNvSpPr txBox="1"/>
          <p:nvPr/>
        </p:nvSpPr>
        <p:spPr>
          <a:xfrm>
            <a:off x="1528064" y="5929885"/>
            <a:ext cx="2053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BNSF Intermodal Facility</a:t>
            </a:r>
          </a:p>
        </p:txBody>
      </p:sp>
      <p:pic>
        <p:nvPicPr>
          <p:cNvPr id="13" name="Graphic 12" descr="Train Tracks with solid fill">
            <a:extLst>
              <a:ext uri="{FF2B5EF4-FFF2-40B4-BE49-F238E27FC236}">
                <a16:creationId xmlns:a16="http://schemas.microsoft.com/office/drawing/2014/main" id="{F46CA6CC-2009-35B2-07D7-9921A58AB4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3736" y="5257729"/>
            <a:ext cx="688830" cy="688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3D2044-CE9E-574B-8315-EF7B4F4C175F}"/>
              </a:ext>
            </a:extLst>
          </p:cNvPr>
          <p:cNvSpPr txBox="1"/>
          <p:nvPr/>
        </p:nvSpPr>
        <p:spPr>
          <a:xfrm rot="18945574">
            <a:off x="390017" y="5390623"/>
            <a:ext cx="2494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FREIGHT BACKBONE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EBCD36-6A27-365F-2560-F7C704C76F3C}"/>
              </a:ext>
            </a:extLst>
          </p:cNvPr>
          <p:cNvCxnSpPr>
            <a:cxnSpLocks/>
          </p:cNvCxnSpPr>
          <p:nvPr/>
        </p:nvCxnSpPr>
        <p:spPr>
          <a:xfrm>
            <a:off x="3429000" y="5434585"/>
            <a:ext cx="0" cy="9114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Graphic 18" descr="Bridge scene with solid fill">
            <a:extLst>
              <a:ext uri="{FF2B5EF4-FFF2-40B4-BE49-F238E27FC236}">
                <a16:creationId xmlns:a16="http://schemas.microsoft.com/office/drawing/2014/main" id="{5C05A1AF-AF42-ECE8-5A8A-68421D75A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" b="27675"/>
          <a:stretch>
            <a:fillRect/>
          </a:stretch>
        </p:blipFill>
        <p:spPr>
          <a:xfrm>
            <a:off x="4028696" y="5206815"/>
            <a:ext cx="1297051" cy="71240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EC2D8B-C0B8-2A12-B8C9-807E184F28A5}"/>
              </a:ext>
            </a:extLst>
          </p:cNvPr>
          <p:cNvCxnSpPr>
            <a:cxnSpLocks/>
          </p:cNvCxnSpPr>
          <p:nvPr/>
        </p:nvCxnSpPr>
        <p:spPr>
          <a:xfrm>
            <a:off x="5944997" y="5404066"/>
            <a:ext cx="0" cy="9114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5D2DAC-9B29-58DF-395B-B3A72E1C06E8}"/>
              </a:ext>
            </a:extLst>
          </p:cNvPr>
          <p:cNvSpPr txBox="1"/>
          <p:nvPr/>
        </p:nvSpPr>
        <p:spPr>
          <a:xfrm>
            <a:off x="8241540" y="5978224"/>
            <a:ext cx="23660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32-Acre Intermodal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Depot + Warehouses</a:t>
            </a:r>
          </a:p>
        </p:txBody>
      </p:sp>
      <p:pic>
        <p:nvPicPr>
          <p:cNvPr id="23" name="Graphic 22" descr="Truck with solid fill">
            <a:extLst>
              <a:ext uri="{FF2B5EF4-FFF2-40B4-BE49-F238E27FC236}">
                <a16:creationId xmlns:a16="http://schemas.microsoft.com/office/drawing/2014/main" id="{FBB45FE4-AE3D-F60C-687B-768662F069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11188" y="5277536"/>
            <a:ext cx="781808" cy="781808"/>
          </a:xfrm>
          <a:prstGeom prst="rect">
            <a:avLst/>
          </a:prstGeom>
        </p:spPr>
      </p:pic>
      <p:pic>
        <p:nvPicPr>
          <p:cNvPr id="25" name="Graphic 24" descr="Warehouse with solid fill">
            <a:extLst>
              <a:ext uri="{FF2B5EF4-FFF2-40B4-BE49-F238E27FC236}">
                <a16:creationId xmlns:a16="http://schemas.microsoft.com/office/drawing/2014/main" id="{A09CF1ED-0300-B6A9-3D24-A26A6C727A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01378" y="5239437"/>
            <a:ext cx="665372" cy="66537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E84E63-71C0-A90D-207E-E38ABE00E2D6}"/>
              </a:ext>
            </a:extLst>
          </p:cNvPr>
          <p:cNvCxnSpPr>
            <a:cxnSpLocks/>
          </p:cNvCxnSpPr>
          <p:nvPr/>
        </p:nvCxnSpPr>
        <p:spPr>
          <a:xfrm>
            <a:off x="8268337" y="5404066"/>
            <a:ext cx="0" cy="9114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9177960-4055-273F-0C43-25F3490C1F6E}"/>
              </a:ext>
            </a:extLst>
          </p:cNvPr>
          <p:cNvSpPr txBox="1"/>
          <p:nvPr/>
        </p:nvSpPr>
        <p:spPr>
          <a:xfrm>
            <a:off x="2869723" y="2395216"/>
            <a:ext cx="60715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Perot Field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 Test Center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eVTOL / Drone operations</a:t>
            </a:r>
          </a:p>
        </p:txBody>
      </p:sp>
      <p:pic>
        <p:nvPicPr>
          <p:cNvPr id="30" name="Graphic 29" descr="Upload outline">
            <a:extLst>
              <a:ext uri="{FF2B5EF4-FFF2-40B4-BE49-F238E27FC236}">
                <a16:creationId xmlns:a16="http://schemas.microsoft.com/office/drawing/2014/main" id="{DB51DE18-ED38-9BA7-4106-3C61DDE297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4413" y="3391908"/>
            <a:ext cx="768490" cy="768490"/>
          </a:xfrm>
          <a:prstGeom prst="rect">
            <a:avLst/>
          </a:prstGeom>
        </p:spPr>
      </p:pic>
      <p:pic>
        <p:nvPicPr>
          <p:cNvPr id="32" name="Graphic 31" descr="Electric car with solid fill">
            <a:extLst>
              <a:ext uri="{FF2B5EF4-FFF2-40B4-BE49-F238E27FC236}">
                <a16:creationId xmlns:a16="http://schemas.microsoft.com/office/drawing/2014/main" id="{0A264CC3-F7B9-DDC5-5CEA-633768B6BC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91210" y="3319746"/>
            <a:ext cx="768490" cy="768490"/>
          </a:xfrm>
          <a:prstGeom prst="rect">
            <a:avLst/>
          </a:prstGeom>
        </p:spPr>
      </p:pic>
      <p:pic>
        <p:nvPicPr>
          <p:cNvPr id="34" name="Graphic 33" descr="Wireless with solid fill">
            <a:extLst>
              <a:ext uri="{FF2B5EF4-FFF2-40B4-BE49-F238E27FC236}">
                <a16:creationId xmlns:a16="http://schemas.microsoft.com/office/drawing/2014/main" id="{A02B40C3-F731-60BD-C7B5-D2F01E8735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30617" y="3370472"/>
            <a:ext cx="768490" cy="7684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B5B09FE-5266-64EA-4C06-BCE943F6071E}"/>
              </a:ext>
            </a:extLst>
          </p:cNvPr>
          <p:cNvSpPr txBox="1"/>
          <p:nvPr/>
        </p:nvSpPr>
        <p:spPr>
          <a:xfrm rot="18945574">
            <a:off x="2150141" y="3650021"/>
            <a:ext cx="2494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INTELLIGENCE LAYER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6A6EFE-AB08-2C14-40DC-7B3CE070AF06}"/>
              </a:ext>
            </a:extLst>
          </p:cNvPr>
          <p:cNvSpPr txBox="1"/>
          <p:nvPr/>
        </p:nvSpPr>
        <p:spPr>
          <a:xfrm>
            <a:off x="2489203" y="4097717"/>
            <a:ext cx="69341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5G connectivity, V2X, IoT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 Charging infrastructure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Microgrid resilience</a:t>
            </a:r>
          </a:p>
        </p:txBody>
      </p:sp>
      <p:pic>
        <p:nvPicPr>
          <p:cNvPr id="38" name="Graphic 37" descr="Quadcopter with solid fill">
            <a:extLst>
              <a:ext uri="{FF2B5EF4-FFF2-40B4-BE49-F238E27FC236}">
                <a16:creationId xmlns:a16="http://schemas.microsoft.com/office/drawing/2014/main" id="{9858B795-A46C-CE7B-1299-5FA0F51C9B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87113" y="1741672"/>
            <a:ext cx="736411" cy="7364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CD80F1E-B703-250A-1F82-DBD38D356CF2}"/>
              </a:ext>
            </a:extLst>
          </p:cNvPr>
          <p:cNvSpPr txBox="1"/>
          <p:nvPr/>
        </p:nvSpPr>
        <p:spPr>
          <a:xfrm rot="18945574">
            <a:off x="3829907" y="1973694"/>
            <a:ext cx="2494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NEXT GEN TECH LAYER</a:t>
            </a:r>
          </a:p>
        </p:txBody>
      </p:sp>
    </p:spTree>
    <p:extLst>
      <p:ext uri="{BB962C8B-B14F-4D97-AF65-F5344CB8AC3E}">
        <p14:creationId xmlns:p14="http://schemas.microsoft.com/office/powerpoint/2010/main" val="2980752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09FD1DF-8CE2-6D38-CD06-3070FBF97FDC}"/>
              </a:ext>
            </a:extLst>
          </p:cNvPr>
          <p:cNvSpPr/>
          <p:nvPr/>
        </p:nvSpPr>
        <p:spPr>
          <a:xfrm>
            <a:off x="-712381" y="4782274"/>
            <a:ext cx="13630939" cy="18524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925FC-04FF-7956-C483-4AB54959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36" y="176212"/>
            <a:ext cx="128155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CENTER FOR ADVANCED AVIATION TECHNOLOGIES</a:t>
            </a:r>
            <a:br>
              <a:rPr lang="en-US" sz="3600" dirty="0"/>
            </a:br>
            <a:r>
              <a:rPr lang="en-US" sz="3600" dirty="0"/>
              <a:t>(CAAT)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3BBF7-B49F-C307-8136-A37CB777B2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499" y="1597025"/>
            <a:ext cx="11178067" cy="45037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Led and hosted by the Autonomy Research Institute (ARI) of TAMU-Corpus Christi at the Fort Worth Campus.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 group of organizations from industry, academia, and government that focuses on facilitating the full and safe integration of Advanced Air Mobility (AAM) into the National Airspace System (NAS)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00"/>
                </a:solidFill>
              </a:rPr>
              <a:t>Working Groups</a:t>
            </a:r>
            <a:r>
              <a:rPr lang="en-US" sz="2400" dirty="0">
                <a:solidFill>
                  <a:srgbClr val="000000"/>
                </a:solidFill>
              </a:rPr>
              <a:t>: Airspace, Automation &amp; Communication, Infrastructure, Regulation, Safety &amp; Security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7-8 project launches scheduled each FY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F2D9E2-0299-F771-0F55-3D315F08AF40}"/>
              </a:ext>
            </a:extLst>
          </p:cNvPr>
          <p:cNvGrpSpPr/>
          <p:nvPr/>
        </p:nvGrpSpPr>
        <p:grpSpPr>
          <a:xfrm>
            <a:off x="616384" y="4782275"/>
            <a:ext cx="10903125" cy="1714213"/>
            <a:chOff x="590375" y="4194267"/>
            <a:chExt cx="10903125" cy="1714213"/>
          </a:xfrm>
        </p:grpSpPr>
        <p:grpSp>
          <p:nvGrpSpPr>
            <p:cNvPr id="9" name="object 7">
              <a:extLst>
                <a:ext uri="{FF2B5EF4-FFF2-40B4-BE49-F238E27FC236}">
                  <a16:creationId xmlns:a16="http://schemas.microsoft.com/office/drawing/2014/main" id="{1423D246-5B0F-FAA1-1F7D-CBD4D1A25FFE}"/>
                </a:ext>
              </a:extLst>
            </p:cNvPr>
            <p:cNvGrpSpPr/>
            <p:nvPr/>
          </p:nvGrpSpPr>
          <p:grpSpPr>
            <a:xfrm>
              <a:off x="1389189" y="4969013"/>
              <a:ext cx="6307455" cy="648970"/>
              <a:chOff x="1471040" y="2853134"/>
              <a:chExt cx="6307455" cy="648970"/>
            </a:xfrm>
          </p:grpSpPr>
          <p:sp>
            <p:nvSpPr>
              <p:cNvPr id="10" name="object 8">
                <a:extLst>
                  <a:ext uri="{FF2B5EF4-FFF2-40B4-BE49-F238E27FC236}">
                    <a16:creationId xmlns:a16="http://schemas.microsoft.com/office/drawing/2014/main" id="{D8BF9913-9792-9A7B-721C-6223E7DFA48B}"/>
                  </a:ext>
                </a:extLst>
              </p:cNvPr>
              <p:cNvSpPr/>
              <p:nvPr/>
            </p:nvSpPr>
            <p:spPr>
              <a:xfrm>
                <a:off x="4214566" y="2853134"/>
                <a:ext cx="810895" cy="648970"/>
              </a:xfrm>
              <a:custGeom>
                <a:avLst/>
                <a:gdLst/>
                <a:ahLst/>
                <a:cxnLst/>
                <a:rect l="l" t="t" r="r" b="b"/>
                <a:pathLst>
                  <a:path w="810895" h="648970">
                    <a:moveTo>
                      <a:pt x="75403" y="178609"/>
                    </a:moveTo>
                    <a:lnTo>
                      <a:pt x="18850" y="178609"/>
                    </a:lnTo>
                    <a:lnTo>
                      <a:pt x="18851" y="648853"/>
                    </a:lnTo>
                    <a:lnTo>
                      <a:pt x="490124" y="648853"/>
                    </a:lnTo>
                    <a:lnTo>
                      <a:pt x="490124" y="516903"/>
                    </a:lnTo>
                    <a:lnTo>
                      <a:pt x="791764" y="516904"/>
                    </a:lnTo>
                    <a:lnTo>
                      <a:pt x="791764" y="422654"/>
                    </a:lnTo>
                    <a:lnTo>
                      <a:pt x="75403" y="422653"/>
                    </a:lnTo>
                    <a:lnTo>
                      <a:pt x="75403" y="300129"/>
                    </a:lnTo>
                    <a:lnTo>
                      <a:pt x="640956" y="300129"/>
                    </a:lnTo>
                    <a:lnTo>
                      <a:pt x="640956" y="262429"/>
                    </a:lnTo>
                    <a:lnTo>
                      <a:pt x="75403" y="262429"/>
                    </a:lnTo>
                    <a:lnTo>
                      <a:pt x="75403" y="178609"/>
                    </a:lnTo>
                    <a:close/>
                  </a:path>
                  <a:path w="810895" h="648970">
                    <a:moveTo>
                      <a:pt x="791764" y="516904"/>
                    </a:moveTo>
                    <a:lnTo>
                      <a:pt x="584378" y="516904"/>
                    </a:lnTo>
                    <a:lnTo>
                      <a:pt x="584378" y="648853"/>
                    </a:lnTo>
                    <a:lnTo>
                      <a:pt x="791764" y="648853"/>
                    </a:lnTo>
                    <a:lnTo>
                      <a:pt x="791764" y="516904"/>
                    </a:lnTo>
                    <a:close/>
                  </a:path>
                  <a:path w="810895" h="648970">
                    <a:moveTo>
                      <a:pt x="207360" y="300129"/>
                    </a:moveTo>
                    <a:lnTo>
                      <a:pt x="169658" y="300129"/>
                    </a:lnTo>
                    <a:lnTo>
                      <a:pt x="169658" y="422653"/>
                    </a:lnTo>
                    <a:lnTo>
                      <a:pt x="207360" y="422654"/>
                    </a:lnTo>
                    <a:lnTo>
                      <a:pt x="207360" y="300129"/>
                    </a:lnTo>
                    <a:close/>
                  </a:path>
                  <a:path w="810895" h="648970">
                    <a:moveTo>
                      <a:pt x="339316" y="300129"/>
                    </a:moveTo>
                    <a:lnTo>
                      <a:pt x="301614" y="300129"/>
                    </a:lnTo>
                    <a:lnTo>
                      <a:pt x="301614" y="422654"/>
                    </a:lnTo>
                    <a:lnTo>
                      <a:pt x="339316" y="422654"/>
                    </a:lnTo>
                    <a:lnTo>
                      <a:pt x="339316" y="300129"/>
                    </a:lnTo>
                    <a:close/>
                  </a:path>
                  <a:path w="810895" h="648970">
                    <a:moveTo>
                      <a:pt x="490124" y="300129"/>
                    </a:moveTo>
                    <a:lnTo>
                      <a:pt x="433571" y="300129"/>
                    </a:lnTo>
                    <a:lnTo>
                      <a:pt x="433571" y="422654"/>
                    </a:lnTo>
                    <a:lnTo>
                      <a:pt x="490124" y="422654"/>
                    </a:lnTo>
                    <a:lnTo>
                      <a:pt x="490124" y="300129"/>
                    </a:lnTo>
                    <a:close/>
                  </a:path>
                  <a:path w="810895" h="648970">
                    <a:moveTo>
                      <a:pt x="640956" y="300129"/>
                    </a:moveTo>
                    <a:lnTo>
                      <a:pt x="584403" y="300129"/>
                    </a:lnTo>
                    <a:lnTo>
                      <a:pt x="584404" y="422654"/>
                    </a:lnTo>
                    <a:lnTo>
                      <a:pt x="640956" y="422654"/>
                    </a:lnTo>
                    <a:lnTo>
                      <a:pt x="640956" y="300129"/>
                    </a:lnTo>
                    <a:close/>
                  </a:path>
                  <a:path w="810895" h="648970">
                    <a:moveTo>
                      <a:pt x="810589" y="236341"/>
                    </a:moveTo>
                    <a:lnTo>
                      <a:pt x="640956" y="236341"/>
                    </a:lnTo>
                    <a:lnTo>
                      <a:pt x="735211" y="253469"/>
                    </a:lnTo>
                    <a:lnTo>
                      <a:pt x="735211" y="422654"/>
                    </a:lnTo>
                    <a:lnTo>
                      <a:pt x="791764" y="422654"/>
                    </a:lnTo>
                    <a:lnTo>
                      <a:pt x="791764" y="263761"/>
                    </a:lnTo>
                    <a:lnTo>
                      <a:pt x="810589" y="263761"/>
                    </a:lnTo>
                    <a:lnTo>
                      <a:pt x="810589" y="236341"/>
                    </a:lnTo>
                    <a:close/>
                  </a:path>
                  <a:path w="810895" h="648970">
                    <a:moveTo>
                      <a:pt x="810589" y="263761"/>
                    </a:moveTo>
                    <a:lnTo>
                      <a:pt x="791764" y="263761"/>
                    </a:lnTo>
                    <a:lnTo>
                      <a:pt x="810589" y="267179"/>
                    </a:lnTo>
                    <a:lnTo>
                      <a:pt x="810589" y="263761"/>
                    </a:lnTo>
                    <a:close/>
                  </a:path>
                  <a:path w="810895" h="648970">
                    <a:moveTo>
                      <a:pt x="207360" y="141575"/>
                    </a:moveTo>
                    <a:lnTo>
                      <a:pt x="169658" y="141575"/>
                    </a:lnTo>
                    <a:lnTo>
                      <a:pt x="169658" y="262429"/>
                    </a:lnTo>
                    <a:lnTo>
                      <a:pt x="207360" y="262429"/>
                    </a:lnTo>
                    <a:lnTo>
                      <a:pt x="207360" y="141575"/>
                    </a:lnTo>
                    <a:close/>
                  </a:path>
                  <a:path w="810895" h="648970">
                    <a:moveTo>
                      <a:pt x="339316" y="109166"/>
                    </a:moveTo>
                    <a:lnTo>
                      <a:pt x="301614" y="109166"/>
                    </a:lnTo>
                    <a:lnTo>
                      <a:pt x="301614" y="262429"/>
                    </a:lnTo>
                    <a:lnTo>
                      <a:pt x="339316" y="262429"/>
                    </a:lnTo>
                    <a:lnTo>
                      <a:pt x="339316" y="109166"/>
                    </a:lnTo>
                    <a:close/>
                  </a:path>
                  <a:path w="810895" h="648970">
                    <a:moveTo>
                      <a:pt x="490124" y="76757"/>
                    </a:moveTo>
                    <a:lnTo>
                      <a:pt x="433571" y="76757"/>
                    </a:lnTo>
                    <a:lnTo>
                      <a:pt x="433571" y="262429"/>
                    </a:lnTo>
                    <a:lnTo>
                      <a:pt x="490124" y="262429"/>
                    </a:lnTo>
                    <a:lnTo>
                      <a:pt x="490124" y="76757"/>
                    </a:lnTo>
                    <a:close/>
                  </a:path>
                  <a:path w="810895" h="648970">
                    <a:moveTo>
                      <a:pt x="565879" y="165213"/>
                    </a:moveTo>
                    <a:lnTo>
                      <a:pt x="565527" y="167123"/>
                    </a:lnTo>
                    <a:lnTo>
                      <a:pt x="565527" y="222618"/>
                    </a:lnTo>
                    <a:lnTo>
                      <a:pt x="584403" y="226061"/>
                    </a:lnTo>
                    <a:lnTo>
                      <a:pt x="584403" y="262429"/>
                    </a:lnTo>
                    <a:lnTo>
                      <a:pt x="640956" y="262429"/>
                    </a:lnTo>
                    <a:lnTo>
                      <a:pt x="640956" y="236341"/>
                    </a:lnTo>
                    <a:lnTo>
                      <a:pt x="810589" y="236341"/>
                    </a:lnTo>
                    <a:lnTo>
                      <a:pt x="810589" y="209699"/>
                    </a:lnTo>
                    <a:lnTo>
                      <a:pt x="565879" y="165213"/>
                    </a:lnTo>
                    <a:close/>
                  </a:path>
                  <a:path w="810895" h="648970">
                    <a:moveTo>
                      <a:pt x="508975" y="0"/>
                    </a:moveTo>
                    <a:lnTo>
                      <a:pt x="0" y="125012"/>
                    </a:lnTo>
                    <a:lnTo>
                      <a:pt x="0" y="183246"/>
                    </a:lnTo>
                    <a:lnTo>
                      <a:pt x="18850" y="178609"/>
                    </a:lnTo>
                    <a:lnTo>
                      <a:pt x="75403" y="178609"/>
                    </a:lnTo>
                    <a:lnTo>
                      <a:pt x="75403" y="164723"/>
                    </a:lnTo>
                    <a:lnTo>
                      <a:pt x="169658" y="141575"/>
                    </a:lnTo>
                    <a:lnTo>
                      <a:pt x="207360" y="141575"/>
                    </a:lnTo>
                    <a:lnTo>
                      <a:pt x="207360" y="132314"/>
                    </a:lnTo>
                    <a:lnTo>
                      <a:pt x="301614" y="109166"/>
                    </a:lnTo>
                    <a:lnTo>
                      <a:pt x="339316" y="109166"/>
                    </a:lnTo>
                    <a:lnTo>
                      <a:pt x="339316" y="99904"/>
                    </a:lnTo>
                    <a:lnTo>
                      <a:pt x="433571" y="76757"/>
                    </a:lnTo>
                    <a:lnTo>
                      <a:pt x="490124" y="76757"/>
                    </a:lnTo>
                    <a:lnTo>
                      <a:pt x="490124" y="62870"/>
                    </a:lnTo>
                    <a:lnTo>
                      <a:pt x="508975" y="58233"/>
                    </a:lnTo>
                    <a:lnTo>
                      <a:pt x="50897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11" name="object 9">
                <a:extLst>
                  <a:ext uri="{FF2B5EF4-FFF2-40B4-BE49-F238E27FC236}">
                    <a16:creationId xmlns:a16="http://schemas.microsoft.com/office/drawing/2014/main" id="{DAA5E781-7DD7-74A9-23BE-E40A069FB4B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782083" y="2916696"/>
                <a:ext cx="131956" cy="13194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" name="object 10">
                <a:extLst>
                  <a:ext uri="{FF2B5EF4-FFF2-40B4-BE49-F238E27FC236}">
                    <a16:creationId xmlns:a16="http://schemas.microsoft.com/office/drawing/2014/main" id="{2DF9C380-B5B8-C704-19C8-EFB4301D0AE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045996" y="2954396"/>
                <a:ext cx="131956" cy="13194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object 11">
                <a:extLst>
                  <a:ext uri="{FF2B5EF4-FFF2-40B4-BE49-F238E27FC236}">
                    <a16:creationId xmlns:a16="http://schemas.microsoft.com/office/drawing/2014/main" id="{7C5EC1FC-D525-A6FF-5555-6DA361CC86F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18170" y="2954396"/>
                <a:ext cx="131956" cy="13194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" name="object 12">
                <a:extLst>
                  <a:ext uri="{FF2B5EF4-FFF2-40B4-BE49-F238E27FC236}">
                    <a16:creationId xmlns:a16="http://schemas.microsoft.com/office/drawing/2014/main" id="{AB427553-C4A0-65C2-2141-1E208DC8F2F0}"/>
                  </a:ext>
                </a:extLst>
              </p:cNvPr>
              <p:cNvSpPr/>
              <p:nvPr/>
            </p:nvSpPr>
            <p:spPr>
              <a:xfrm>
                <a:off x="1476695" y="3197561"/>
                <a:ext cx="742950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742950" h="248920">
                    <a:moveTo>
                      <a:pt x="371365" y="0"/>
                    </a:moveTo>
                    <a:lnTo>
                      <a:pt x="316403" y="2693"/>
                    </a:lnTo>
                    <a:lnTo>
                      <a:pt x="263973" y="10519"/>
                    </a:lnTo>
                    <a:lnTo>
                      <a:pt x="214644" y="23095"/>
                    </a:lnTo>
                    <a:lnTo>
                      <a:pt x="168987" y="40039"/>
                    </a:lnTo>
                    <a:lnTo>
                      <a:pt x="127570" y="60968"/>
                    </a:lnTo>
                    <a:lnTo>
                      <a:pt x="90962" y="85500"/>
                    </a:lnTo>
                    <a:lnTo>
                      <a:pt x="59734" y="113252"/>
                    </a:lnTo>
                    <a:lnTo>
                      <a:pt x="34454" y="143843"/>
                    </a:lnTo>
                    <a:lnTo>
                      <a:pt x="4018" y="212008"/>
                    </a:lnTo>
                    <a:lnTo>
                      <a:pt x="0" y="248819"/>
                    </a:lnTo>
                    <a:lnTo>
                      <a:pt x="742729" y="248819"/>
                    </a:lnTo>
                    <a:lnTo>
                      <a:pt x="726959" y="176889"/>
                    </a:lnTo>
                    <a:lnTo>
                      <a:pt x="682757" y="113252"/>
                    </a:lnTo>
                    <a:lnTo>
                      <a:pt x="651448" y="85500"/>
                    </a:lnTo>
                    <a:lnTo>
                      <a:pt x="614777" y="60968"/>
                    </a:lnTo>
                    <a:lnTo>
                      <a:pt x="573327" y="40039"/>
                    </a:lnTo>
                    <a:lnTo>
                      <a:pt x="527678" y="23095"/>
                    </a:lnTo>
                    <a:lnTo>
                      <a:pt x="478413" y="10519"/>
                    </a:lnTo>
                    <a:lnTo>
                      <a:pt x="426115" y="2693"/>
                    </a:lnTo>
                    <a:lnTo>
                      <a:pt x="3713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15" name="object 13">
                <a:extLst>
                  <a:ext uri="{FF2B5EF4-FFF2-40B4-BE49-F238E27FC236}">
                    <a16:creationId xmlns:a16="http://schemas.microsoft.com/office/drawing/2014/main" id="{D531ED0C-0BFF-D5D9-0CA9-AA74C24BDD6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71040" y="3105549"/>
                <a:ext cx="226213" cy="21642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object 14">
                <a:extLst>
                  <a:ext uri="{FF2B5EF4-FFF2-40B4-BE49-F238E27FC236}">
                    <a16:creationId xmlns:a16="http://schemas.microsoft.com/office/drawing/2014/main" id="{ABDDD375-4376-56BF-F602-A1B151BA507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34013" y="3067849"/>
                <a:ext cx="227153" cy="9483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object 15">
                <a:extLst>
                  <a:ext uri="{FF2B5EF4-FFF2-40B4-BE49-F238E27FC236}">
                    <a16:creationId xmlns:a16="http://schemas.microsoft.com/office/drawing/2014/main" id="{7CC8BEE2-4087-524B-9110-845C0C1CEEA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997926" y="3105549"/>
                <a:ext cx="227153" cy="21642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43546201-76D6-BB41-AC56-715BB1E551A1}"/>
                  </a:ext>
                </a:extLst>
              </p:cNvPr>
              <p:cNvSpPr/>
              <p:nvPr/>
            </p:nvSpPr>
            <p:spPr>
              <a:xfrm>
                <a:off x="7024103" y="2875813"/>
                <a:ext cx="754380" cy="612140"/>
              </a:xfrm>
              <a:custGeom>
                <a:avLst/>
                <a:gdLst/>
                <a:ahLst/>
                <a:cxnLst/>
                <a:rect l="l" t="t" r="r" b="b"/>
                <a:pathLst>
                  <a:path w="754379" h="612139">
                    <a:moveTo>
                      <a:pt x="664502" y="95554"/>
                    </a:moveTo>
                    <a:lnTo>
                      <a:pt x="653821" y="54089"/>
                    </a:lnTo>
                    <a:lnTo>
                      <a:pt x="652780" y="50038"/>
                    </a:lnTo>
                    <a:lnTo>
                      <a:pt x="621614" y="16268"/>
                    </a:lnTo>
                    <a:lnTo>
                      <a:pt x="607949" y="11290"/>
                    </a:lnTo>
                    <a:lnTo>
                      <a:pt x="607949" y="95554"/>
                    </a:lnTo>
                    <a:lnTo>
                      <a:pt x="607098" y="103835"/>
                    </a:lnTo>
                    <a:lnTo>
                      <a:pt x="581494" y="134658"/>
                    </a:lnTo>
                    <a:lnTo>
                      <a:pt x="581355" y="134658"/>
                    </a:lnTo>
                    <a:lnTo>
                      <a:pt x="573824" y="137096"/>
                    </a:lnTo>
                    <a:lnTo>
                      <a:pt x="536435" y="125603"/>
                    </a:lnTo>
                    <a:lnTo>
                      <a:pt x="525005" y="95554"/>
                    </a:lnTo>
                    <a:lnTo>
                      <a:pt x="528307" y="79527"/>
                    </a:lnTo>
                    <a:lnTo>
                      <a:pt x="537260" y="66332"/>
                    </a:lnTo>
                    <a:lnTo>
                      <a:pt x="550456" y="57378"/>
                    </a:lnTo>
                    <a:lnTo>
                      <a:pt x="566483" y="54089"/>
                    </a:lnTo>
                    <a:lnTo>
                      <a:pt x="582498" y="57378"/>
                    </a:lnTo>
                    <a:lnTo>
                      <a:pt x="595693" y="66332"/>
                    </a:lnTo>
                    <a:lnTo>
                      <a:pt x="604647" y="79527"/>
                    </a:lnTo>
                    <a:lnTo>
                      <a:pt x="607949" y="95554"/>
                    </a:lnTo>
                    <a:lnTo>
                      <a:pt x="607949" y="11290"/>
                    </a:lnTo>
                    <a:lnTo>
                      <a:pt x="577024" y="0"/>
                    </a:lnTo>
                    <a:lnTo>
                      <a:pt x="525005" y="6959"/>
                    </a:lnTo>
                    <a:lnTo>
                      <a:pt x="510349" y="14122"/>
                    </a:lnTo>
                    <a:lnTo>
                      <a:pt x="477875" y="49377"/>
                    </a:lnTo>
                    <a:lnTo>
                      <a:pt x="466686" y="89547"/>
                    </a:lnTo>
                    <a:lnTo>
                      <a:pt x="467677" y="110210"/>
                    </a:lnTo>
                    <a:lnTo>
                      <a:pt x="473163" y="130429"/>
                    </a:lnTo>
                    <a:lnTo>
                      <a:pt x="518414" y="228447"/>
                    </a:lnTo>
                    <a:lnTo>
                      <a:pt x="548563" y="290652"/>
                    </a:lnTo>
                    <a:lnTo>
                      <a:pt x="551395" y="297243"/>
                    </a:lnTo>
                    <a:lnTo>
                      <a:pt x="557999" y="301015"/>
                    </a:lnTo>
                    <a:lnTo>
                      <a:pt x="573074" y="301015"/>
                    </a:lnTo>
                    <a:lnTo>
                      <a:pt x="579678" y="297243"/>
                    </a:lnTo>
                    <a:lnTo>
                      <a:pt x="582498" y="290652"/>
                    </a:lnTo>
                    <a:lnTo>
                      <a:pt x="612660" y="228447"/>
                    </a:lnTo>
                    <a:lnTo>
                      <a:pt x="654824" y="137972"/>
                    </a:lnTo>
                    <a:lnTo>
                      <a:pt x="657910" y="131368"/>
                    </a:lnTo>
                    <a:lnTo>
                      <a:pt x="660920" y="122720"/>
                    </a:lnTo>
                    <a:lnTo>
                      <a:pt x="662965" y="113817"/>
                    </a:lnTo>
                    <a:lnTo>
                      <a:pt x="664133" y="104724"/>
                    </a:lnTo>
                    <a:lnTo>
                      <a:pt x="664502" y="95554"/>
                    </a:lnTo>
                    <a:close/>
                  </a:path>
                  <a:path w="754379" h="612139">
                    <a:moveTo>
                      <a:pt x="754049" y="178498"/>
                    </a:moveTo>
                    <a:lnTo>
                      <a:pt x="691832" y="147396"/>
                    </a:lnTo>
                    <a:lnTo>
                      <a:pt x="668274" y="198285"/>
                    </a:lnTo>
                    <a:lnTo>
                      <a:pt x="697496" y="213372"/>
                    </a:lnTo>
                    <a:lnTo>
                      <a:pt x="697496" y="520623"/>
                    </a:lnTo>
                    <a:lnTo>
                      <a:pt x="691832" y="517791"/>
                    </a:lnTo>
                    <a:lnTo>
                      <a:pt x="584390" y="464070"/>
                    </a:lnTo>
                    <a:lnTo>
                      <a:pt x="584390" y="338721"/>
                    </a:lnTo>
                    <a:lnTo>
                      <a:pt x="546684" y="338721"/>
                    </a:lnTo>
                    <a:lnTo>
                      <a:pt x="546684" y="464070"/>
                    </a:lnTo>
                    <a:lnTo>
                      <a:pt x="395871" y="539470"/>
                    </a:lnTo>
                    <a:lnTo>
                      <a:pt x="395871" y="232219"/>
                    </a:lnTo>
                    <a:lnTo>
                      <a:pt x="462800" y="198285"/>
                    </a:lnTo>
                    <a:lnTo>
                      <a:pt x="453631" y="178498"/>
                    </a:lnTo>
                    <a:lnTo>
                      <a:pt x="439229" y="147396"/>
                    </a:lnTo>
                    <a:lnTo>
                      <a:pt x="377024" y="178498"/>
                    </a:lnTo>
                    <a:lnTo>
                      <a:pt x="358178" y="169075"/>
                    </a:lnTo>
                    <a:lnTo>
                      <a:pt x="358178" y="232219"/>
                    </a:lnTo>
                    <a:lnTo>
                      <a:pt x="358178" y="539470"/>
                    </a:lnTo>
                    <a:lnTo>
                      <a:pt x="314820" y="517791"/>
                    </a:lnTo>
                    <a:lnTo>
                      <a:pt x="207365" y="464070"/>
                    </a:lnTo>
                    <a:lnTo>
                      <a:pt x="207365" y="156819"/>
                    </a:lnTo>
                    <a:lnTo>
                      <a:pt x="358178" y="232219"/>
                    </a:lnTo>
                    <a:lnTo>
                      <a:pt x="358178" y="169075"/>
                    </a:lnTo>
                    <a:lnTo>
                      <a:pt x="333667" y="156819"/>
                    </a:lnTo>
                    <a:lnTo>
                      <a:pt x="188518" y="84239"/>
                    </a:lnTo>
                    <a:lnTo>
                      <a:pt x="169672" y="93662"/>
                    </a:lnTo>
                    <a:lnTo>
                      <a:pt x="169672" y="156819"/>
                    </a:lnTo>
                    <a:lnTo>
                      <a:pt x="169672" y="464070"/>
                    </a:lnTo>
                    <a:lnTo>
                      <a:pt x="56565" y="520623"/>
                    </a:lnTo>
                    <a:lnTo>
                      <a:pt x="56565" y="213372"/>
                    </a:lnTo>
                    <a:lnTo>
                      <a:pt x="169672" y="156819"/>
                    </a:lnTo>
                    <a:lnTo>
                      <a:pt x="169672" y="93662"/>
                    </a:lnTo>
                    <a:lnTo>
                      <a:pt x="0" y="178498"/>
                    </a:lnTo>
                    <a:lnTo>
                      <a:pt x="0" y="612038"/>
                    </a:lnTo>
                    <a:lnTo>
                      <a:pt x="182867" y="520623"/>
                    </a:lnTo>
                    <a:lnTo>
                      <a:pt x="188518" y="517791"/>
                    </a:lnTo>
                    <a:lnTo>
                      <a:pt x="377024" y="612038"/>
                    </a:lnTo>
                    <a:lnTo>
                      <a:pt x="522173" y="539470"/>
                    </a:lnTo>
                    <a:lnTo>
                      <a:pt x="565531" y="517791"/>
                    </a:lnTo>
                    <a:lnTo>
                      <a:pt x="754049" y="612038"/>
                    </a:lnTo>
                    <a:lnTo>
                      <a:pt x="754049" y="520623"/>
                    </a:lnTo>
                    <a:lnTo>
                      <a:pt x="754049" y="1784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24" name="object 22">
              <a:extLst>
                <a:ext uri="{FF2B5EF4-FFF2-40B4-BE49-F238E27FC236}">
                  <a16:creationId xmlns:a16="http://schemas.microsoft.com/office/drawing/2014/main" id="{06F688B7-F664-3D7B-DF43-26DFCD182872}"/>
                </a:ext>
              </a:extLst>
            </p:cNvPr>
            <p:cNvGrpSpPr/>
            <p:nvPr/>
          </p:nvGrpSpPr>
          <p:grpSpPr>
            <a:xfrm>
              <a:off x="888111" y="4305105"/>
              <a:ext cx="10300335" cy="1603375"/>
              <a:chOff x="969962" y="2189226"/>
              <a:chExt cx="10300335" cy="1603375"/>
            </a:xfrm>
          </p:grpSpPr>
          <p:sp>
            <p:nvSpPr>
              <p:cNvPr id="26" name="object 24">
                <a:extLst>
                  <a:ext uri="{FF2B5EF4-FFF2-40B4-BE49-F238E27FC236}">
                    <a16:creationId xmlns:a16="http://schemas.microsoft.com/office/drawing/2014/main" id="{0416750B-CE9A-995F-E831-6B047CCCC8E6}"/>
                  </a:ext>
                </a:extLst>
              </p:cNvPr>
              <p:cNvSpPr/>
              <p:nvPr/>
            </p:nvSpPr>
            <p:spPr>
              <a:xfrm>
                <a:off x="976312" y="2195576"/>
                <a:ext cx="10287635" cy="1590675"/>
              </a:xfrm>
              <a:custGeom>
                <a:avLst/>
                <a:gdLst/>
                <a:ahLst/>
                <a:cxnLst/>
                <a:rect l="l" t="t" r="r" b="b"/>
                <a:pathLst>
                  <a:path w="10287635" h="1590675">
                    <a:moveTo>
                      <a:pt x="0" y="265049"/>
                    </a:moveTo>
                    <a:lnTo>
                      <a:pt x="4271" y="217393"/>
                    </a:lnTo>
                    <a:lnTo>
                      <a:pt x="16586" y="172545"/>
                    </a:lnTo>
                    <a:lnTo>
                      <a:pt x="36195" y="131252"/>
                    </a:lnTo>
                    <a:lnTo>
                      <a:pt x="62350" y="94261"/>
                    </a:lnTo>
                    <a:lnTo>
                      <a:pt x="94303" y="62320"/>
                    </a:lnTo>
                    <a:lnTo>
                      <a:pt x="131304" y="36176"/>
                    </a:lnTo>
                    <a:lnTo>
                      <a:pt x="172605" y="16576"/>
                    </a:lnTo>
                    <a:lnTo>
                      <a:pt x="217458" y="4268"/>
                    </a:lnTo>
                    <a:lnTo>
                      <a:pt x="265112" y="0"/>
                    </a:lnTo>
                    <a:lnTo>
                      <a:pt x="7526337" y="0"/>
                    </a:lnTo>
                    <a:lnTo>
                      <a:pt x="7573997" y="4268"/>
                    </a:lnTo>
                    <a:lnTo>
                      <a:pt x="7618857" y="16576"/>
                    </a:lnTo>
                    <a:lnTo>
                      <a:pt x="7660167" y="36176"/>
                    </a:lnTo>
                    <a:lnTo>
                      <a:pt x="7697178" y="62320"/>
                    </a:lnTo>
                    <a:lnTo>
                      <a:pt x="7729140" y="94261"/>
                    </a:lnTo>
                    <a:lnTo>
                      <a:pt x="7755304" y="131252"/>
                    </a:lnTo>
                    <a:lnTo>
                      <a:pt x="7774920" y="172545"/>
                    </a:lnTo>
                    <a:lnTo>
                      <a:pt x="7787240" y="217393"/>
                    </a:lnTo>
                    <a:lnTo>
                      <a:pt x="7791513" y="265049"/>
                    </a:lnTo>
                    <a:lnTo>
                      <a:pt x="7791513" y="1325499"/>
                    </a:lnTo>
                    <a:lnTo>
                      <a:pt x="7787240" y="1373159"/>
                    </a:lnTo>
                    <a:lnTo>
                      <a:pt x="7774920" y="1418018"/>
                    </a:lnTo>
                    <a:lnTo>
                      <a:pt x="7755304" y="1459328"/>
                    </a:lnTo>
                    <a:lnTo>
                      <a:pt x="7729140" y="1496339"/>
                    </a:lnTo>
                    <a:lnTo>
                      <a:pt x="7697178" y="1528301"/>
                    </a:lnTo>
                    <a:lnTo>
                      <a:pt x="7660167" y="1554465"/>
                    </a:lnTo>
                    <a:lnTo>
                      <a:pt x="7618857" y="1574082"/>
                    </a:lnTo>
                    <a:lnTo>
                      <a:pt x="7573997" y="1586401"/>
                    </a:lnTo>
                    <a:lnTo>
                      <a:pt x="7526337" y="1590675"/>
                    </a:lnTo>
                    <a:lnTo>
                      <a:pt x="265112" y="1590675"/>
                    </a:lnTo>
                    <a:lnTo>
                      <a:pt x="217458" y="1586401"/>
                    </a:lnTo>
                    <a:lnTo>
                      <a:pt x="172605" y="1574082"/>
                    </a:lnTo>
                    <a:lnTo>
                      <a:pt x="131304" y="1554465"/>
                    </a:lnTo>
                    <a:lnTo>
                      <a:pt x="94303" y="1528301"/>
                    </a:lnTo>
                    <a:lnTo>
                      <a:pt x="62350" y="1496339"/>
                    </a:lnTo>
                    <a:lnTo>
                      <a:pt x="36195" y="1459328"/>
                    </a:lnTo>
                    <a:lnTo>
                      <a:pt x="16586" y="1418018"/>
                    </a:lnTo>
                    <a:lnTo>
                      <a:pt x="4271" y="1373159"/>
                    </a:lnTo>
                    <a:lnTo>
                      <a:pt x="0" y="1325499"/>
                    </a:lnTo>
                    <a:lnTo>
                      <a:pt x="0" y="265049"/>
                    </a:lnTo>
                    <a:close/>
                  </a:path>
                  <a:path w="10287635" h="1590675">
                    <a:moveTo>
                      <a:pt x="7848663" y="265049"/>
                    </a:moveTo>
                    <a:lnTo>
                      <a:pt x="7852932" y="217393"/>
                    </a:lnTo>
                    <a:lnTo>
                      <a:pt x="7865240" y="172545"/>
                    </a:lnTo>
                    <a:lnTo>
                      <a:pt x="7884839" y="131252"/>
                    </a:lnTo>
                    <a:lnTo>
                      <a:pt x="7910983" y="94261"/>
                    </a:lnTo>
                    <a:lnTo>
                      <a:pt x="7942924" y="62320"/>
                    </a:lnTo>
                    <a:lnTo>
                      <a:pt x="7979915" y="36176"/>
                    </a:lnTo>
                    <a:lnTo>
                      <a:pt x="8021208" y="16576"/>
                    </a:lnTo>
                    <a:lnTo>
                      <a:pt x="8066056" y="4268"/>
                    </a:lnTo>
                    <a:lnTo>
                      <a:pt x="8113712" y="0"/>
                    </a:lnTo>
                    <a:lnTo>
                      <a:pt x="10021887" y="0"/>
                    </a:lnTo>
                    <a:lnTo>
                      <a:pt x="10069547" y="4268"/>
                    </a:lnTo>
                    <a:lnTo>
                      <a:pt x="10114407" y="16576"/>
                    </a:lnTo>
                    <a:lnTo>
                      <a:pt x="10155717" y="36176"/>
                    </a:lnTo>
                    <a:lnTo>
                      <a:pt x="10192728" y="62320"/>
                    </a:lnTo>
                    <a:lnTo>
                      <a:pt x="10224690" y="94261"/>
                    </a:lnTo>
                    <a:lnTo>
                      <a:pt x="10250854" y="131252"/>
                    </a:lnTo>
                    <a:lnTo>
                      <a:pt x="10270470" y="172545"/>
                    </a:lnTo>
                    <a:lnTo>
                      <a:pt x="10282790" y="217393"/>
                    </a:lnTo>
                    <a:lnTo>
                      <a:pt x="10287063" y="265049"/>
                    </a:lnTo>
                    <a:lnTo>
                      <a:pt x="10287063" y="1325499"/>
                    </a:lnTo>
                    <a:lnTo>
                      <a:pt x="10282790" y="1373159"/>
                    </a:lnTo>
                    <a:lnTo>
                      <a:pt x="10270470" y="1418018"/>
                    </a:lnTo>
                    <a:lnTo>
                      <a:pt x="10250854" y="1459328"/>
                    </a:lnTo>
                    <a:lnTo>
                      <a:pt x="10224690" y="1496339"/>
                    </a:lnTo>
                    <a:lnTo>
                      <a:pt x="10192728" y="1528301"/>
                    </a:lnTo>
                    <a:lnTo>
                      <a:pt x="10155717" y="1554465"/>
                    </a:lnTo>
                    <a:lnTo>
                      <a:pt x="10114407" y="1574082"/>
                    </a:lnTo>
                    <a:lnTo>
                      <a:pt x="10069547" y="1586401"/>
                    </a:lnTo>
                    <a:lnTo>
                      <a:pt x="10021887" y="1590675"/>
                    </a:lnTo>
                    <a:lnTo>
                      <a:pt x="8113712" y="1590675"/>
                    </a:lnTo>
                    <a:lnTo>
                      <a:pt x="8066056" y="1586401"/>
                    </a:lnTo>
                    <a:lnTo>
                      <a:pt x="8021208" y="1574082"/>
                    </a:lnTo>
                    <a:lnTo>
                      <a:pt x="7979915" y="1554465"/>
                    </a:lnTo>
                    <a:lnTo>
                      <a:pt x="7942924" y="1528301"/>
                    </a:lnTo>
                    <a:lnTo>
                      <a:pt x="7910983" y="1496339"/>
                    </a:lnTo>
                    <a:lnTo>
                      <a:pt x="7884839" y="1459328"/>
                    </a:lnTo>
                    <a:lnTo>
                      <a:pt x="7865240" y="1418018"/>
                    </a:lnTo>
                    <a:lnTo>
                      <a:pt x="7852932" y="1373159"/>
                    </a:lnTo>
                    <a:lnTo>
                      <a:pt x="7848663" y="1325499"/>
                    </a:lnTo>
                    <a:lnTo>
                      <a:pt x="7848663" y="265049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chemeClr val="bg1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5" name="object 23">
                <a:extLst>
                  <a:ext uri="{FF2B5EF4-FFF2-40B4-BE49-F238E27FC236}">
                    <a16:creationId xmlns:a16="http://schemas.microsoft.com/office/drawing/2014/main" id="{429D94DF-9849-3B2F-7264-9014FB4C1B28}"/>
                  </a:ext>
                </a:extLst>
              </p:cNvPr>
              <p:cNvSpPr/>
              <p:nvPr/>
            </p:nvSpPr>
            <p:spPr>
              <a:xfrm>
                <a:off x="2893123" y="3164420"/>
                <a:ext cx="6177915" cy="237490"/>
              </a:xfrm>
              <a:custGeom>
                <a:avLst/>
                <a:gdLst/>
                <a:ahLst/>
                <a:cxnLst/>
                <a:rect l="l" t="t" r="r" b="b"/>
                <a:pathLst>
                  <a:path w="6177915" h="237489">
                    <a:moveTo>
                      <a:pt x="500849" y="146164"/>
                    </a:moveTo>
                    <a:lnTo>
                      <a:pt x="416052" y="58902"/>
                    </a:lnTo>
                    <a:lnTo>
                      <a:pt x="404495" y="54051"/>
                    </a:lnTo>
                    <a:lnTo>
                      <a:pt x="398259" y="55041"/>
                    </a:lnTo>
                    <a:lnTo>
                      <a:pt x="392137" y="58902"/>
                    </a:lnTo>
                    <a:lnTo>
                      <a:pt x="388378" y="63995"/>
                    </a:lnTo>
                    <a:lnTo>
                      <a:pt x="387007" y="69862"/>
                    </a:lnTo>
                    <a:lnTo>
                      <a:pt x="388073" y="75780"/>
                    </a:lnTo>
                    <a:lnTo>
                      <a:pt x="392137" y="81584"/>
                    </a:lnTo>
                    <a:lnTo>
                      <a:pt x="442785" y="129641"/>
                    </a:lnTo>
                    <a:lnTo>
                      <a:pt x="7645" y="129641"/>
                    </a:lnTo>
                    <a:lnTo>
                      <a:pt x="0" y="136893"/>
                    </a:lnTo>
                    <a:lnTo>
                      <a:pt x="0" y="154774"/>
                    </a:lnTo>
                    <a:lnTo>
                      <a:pt x="7645" y="162039"/>
                    </a:lnTo>
                    <a:lnTo>
                      <a:pt x="17081" y="161975"/>
                    </a:lnTo>
                    <a:lnTo>
                      <a:pt x="442798" y="161975"/>
                    </a:lnTo>
                    <a:lnTo>
                      <a:pt x="392150" y="210007"/>
                    </a:lnTo>
                    <a:lnTo>
                      <a:pt x="388429" y="215315"/>
                    </a:lnTo>
                    <a:lnTo>
                      <a:pt x="387197" y="221348"/>
                    </a:lnTo>
                    <a:lnTo>
                      <a:pt x="388429" y="227380"/>
                    </a:lnTo>
                    <a:lnTo>
                      <a:pt x="392150" y="232689"/>
                    </a:lnTo>
                    <a:lnTo>
                      <a:pt x="397751" y="236207"/>
                    </a:lnTo>
                    <a:lnTo>
                      <a:pt x="404114" y="237375"/>
                    </a:lnTo>
                    <a:lnTo>
                      <a:pt x="410476" y="236207"/>
                    </a:lnTo>
                    <a:lnTo>
                      <a:pt x="416064" y="232689"/>
                    </a:lnTo>
                    <a:lnTo>
                      <a:pt x="495744" y="157124"/>
                    </a:lnTo>
                    <a:lnTo>
                      <a:pt x="499491" y="152031"/>
                    </a:lnTo>
                    <a:lnTo>
                      <a:pt x="500849" y="146164"/>
                    </a:lnTo>
                    <a:close/>
                  </a:path>
                  <a:path w="6177915" h="237489">
                    <a:moveTo>
                      <a:pt x="3415055" y="146164"/>
                    </a:moveTo>
                    <a:lnTo>
                      <a:pt x="3328797" y="58902"/>
                    </a:lnTo>
                    <a:lnTo>
                      <a:pt x="3317036" y="54051"/>
                    </a:lnTo>
                    <a:lnTo>
                      <a:pt x="3310686" y="55041"/>
                    </a:lnTo>
                    <a:lnTo>
                      <a:pt x="3304463" y="58902"/>
                    </a:lnTo>
                    <a:lnTo>
                      <a:pt x="3300641" y="63995"/>
                    </a:lnTo>
                    <a:lnTo>
                      <a:pt x="3299256" y="69862"/>
                    </a:lnTo>
                    <a:lnTo>
                      <a:pt x="3300336" y="75780"/>
                    </a:lnTo>
                    <a:lnTo>
                      <a:pt x="3304463" y="81584"/>
                    </a:lnTo>
                    <a:lnTo>
                      <a:pt x="3355987" y="129641"/>
                    </a:lnTo>
                    <a:lnTo>
                      <a:pt x="2913354" y="129641"/>
                    </a:lnTo>
                    <a:lnTo>
                      <a:pt x="2905569" y="136893"/>
                    </a:lnTo>
                    <a:lnTo>
                      <a:pt x="2905569" y="154774"/>
                    </a:lnTo>
                    <a:lnTo>
                      <a:pt x="2913354" y="162039"/>
                    </a:lnTo>
                    <a:lnTo>
                      <a:pt x="2922955" y="161975"/>
                    </a:lnTo>
                    <a:lnTo>
                      <a:pt x="3356000" y="161975"/>
                    </a:lnTo>
                    <a:lnTo>
                      <a:pt x="3304476" y="210007"/>
                    </a:lnTo>
                    <a:lnTo>
                      <a:pt x="3300704" y="215315"/>
                    </a:lnTo>
                    <a:lnTo>
                      <a:pt x="3299447" y="221348"/>
                    </a:lnTo>
                    <a:lnTo>
                      <a:pt x="3300704" y="227380"/>
                    </a:lnTo>
                    <a:lnTo>
                      <a:pt x="3304476" y="232689"/>
                    </a:lnTo>
                    <a:lnTo>
                      <a:pt x="3310178" y="236207"/>
                    </a:lnTo>
                    <a:lnTo>
                      <a:pt x="3316643" y="237375"/>
                    </a:lnTo>
                    <a:lnTo>
                      <a:pt x="3323120" y="236207"/>
                    </a:lnTo>
                    <a:lnTo>
                      <a:pt x="3328809" y="232689"/>
                    </a:lnTo>
                    <a:lnTo>
                      <a:pt x="3409861" y="157124"/>
                    </a:lnTo>
                    <a:lnTo>
                      <a:pt x="3413671" y="152031"/>
                    </a:lnTo>
                    <a:lnTo>
                      <a:pt x="3415055" y="146164"/>
                    </a:lnTo>
                    <a:close/>
                  </a:path>
                  <a:path w="6177915" h="237489">
                    <a:moveTo>
                      <a:pt x="6177305" y="93789"/>
                    </a:moveTo>
                    <a:lnTo>
                      <a:pt x="6091047" y="4940"/>
                    </a:lnTo>
                    <a:lnTo>
                      <a:pt x="6079287" y="0"/>
                    </a:lnTo>
                    <a:lnTo>
                      <a:pt x="6072937" y="1016"/>
                    </a:lnTo>
                    <a:lnTo>
                      <a:pt x="6066714" y="4940"/>
                    </a:lnTo>
                    <a:lnTo>
                      <a:pt x="6062891" y="10134"/>
                    </a:lnTo>
                    <a:lnTo>
                      <a:pt x="6061507" y="16103"/>
                    </a:lnTo>
                    <a:lnTo>
                      <a:pt x="6062586" y="22123"/>
                    </a:lnTo>
                    <a:lnTo>
                      <a:pt x="6066714" y="28028"/>
                    </a:lnTo>
                    <a:lnTo>
                      <a:pt x="6118237" y="76962"/>
                    </a:lnTo>
                    <a:lnTo>
                      <a:pt x="5675604" y="76962"/>
                    </a:lnTo>
                    <a:lnTo>
                      <a:pt x="5667819" y="84353"/>
                    </a:lnTo>
                    <a:lnTo>
                      <a:pt x="5667819" y="102565"/>
                    </a:lnTo>
                    <a:lnTo>
                      <a:pt x="5675604" y="109956"/>
                    </a:lnTo>
                    <a:lnTo>
                      <a:pt x="5685206" y="109893"/>
                    </a:lnTo>
                    <a:lnTo>
                      <a:pt x="6118250" y="109893"/>
                    </a:lnTo>
                    <a:lnTo>
                      <a:pt x="6066726" y="158800"/>
                    </a:lnTo>
                    <a:lnTo>
                      <a:pt x="6062954" y="164198"/>
                    </a:lnTo>
                    <a:lnTo>
                      <a:pt x="6061697" y="170345"/>
                    </a:lnTo>
                    <a:lnTo>
                      <a:pt x="6062954" y="176479"/>
                    </a:lnTo>
                    <a:lnTo>
                      <a:pt x="6066726" y="181889"/>
                    </a:lnTo>
                    <a:lnTo>
                      <a:pt x="6072429" y="185470"/>
                    </a:lnTo>
                    <a:lnTo>
                      <a:pt x="6078893" y="186664"/>
                    </a:lnTo>
                    <a:lnTo>
                      <a:pt x="6085370" y="185470"/>
                    </a:lnTo>
                    <a:lnTo>
                      <a:pt x="6091059" y="181889"/>
                    </a:lnTo>
                    <a:lnTo>
                      <a:pt x="6172111" y="104952"/>
                    </a:lnTo>
                    <a:lnTo>
                      <a:pt x="6175921" y="99758"/>
                    </a:lnTo>
                    <a:lnTo>
                      <a:pt x="6177305" y="937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B51224A8-8BFF-11C5-E49C-821F6B417C14}"/>
                </a:ext>
              </a:extLst>
            </p:cNvPr>
            <p:cNvSpPr txBox="1"/>
            <p:nvPr/>
          </p:nvSpPr>
          <p:spPr>
            <a:xfrm>
              <a:off x="590375" y="4194267"/>
              <a:ext cx="230832" cy="1590675"/>
            </a:xfrm>
            <a:prstGeom prst="rect">
              <a:avLst/>
            </a:prstGeom>
            <a:ln>
              <a:noFill/>
            </a:ln>
          </p:spPr>
          <p:txBody>
            <a:bodyPr vert="vert270" wrap="square" lIns="0" tIns="38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0"/>
                </a:spcBef>
              </a:pPr>
              <a:r>
                <a:rPr sz="1500" b="1" spc="-20" dirty="0">
                  <a:solidFill>
                    <a:schemeClr val="bg1"/>
                  </a:solidFill>
                  <a:latin typeface="+mj-lt"/>
                  <a:cs typeface="Calibri"/>
                </a:rPr>
                <a:t>TAMUS</a:t>
              </a:r>
              <a:r>
                <a:rPr sz="1500" b="1" spc="-6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Managed</a:t>
              </a:r>
              <a:endParaRPr sz="15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29D785EE-EC2A-5B7A-C152-29EC2183228A}"/>
                </a:ext>
              </a:extLst>
            </p:cNvPr>
            <p:cNvSpPr txBox="1"/>
            <p:nvPr/>
          </p:nvSpPr>
          <p:spPr>
            <a:xfrm>
              <a:off x="11262668" y="4457368"/>
              <a:ext cx="230832" cy="1370331"/>
            </a:xfrm>
            <a:prstGeom prst="rect">
              <a:avLst/>
            </a:prstGeom>
            <a:ln>
              <a:noFill/>
            </a:ln>
          </p:spPr>
          <p:txBody>
            <a:bodyPr vert="vert" wrap="square" lIns="0" tIns="38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0"/>
                </a:spcBef>
              </a:pP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FAA</a:t>
              </a:r>
              <a:r>
                <a:rPr sz="1500" b="1" spc="-6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Managed</a:t>
              </a:r>
              <a:endParaRPr sz="15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2D5E2C7E-F10E-5DDC-BDB3-3136F8E08423}"/>
                </a:ext>
              </a:extLst>
            </p:cNvPr>
            <p:cNvSpPr txBox="1"/>
            <p:nvPr/>
          </p:nvSpPr>
          <p:spPr>
            <a:xfrm>
              <a:off x="1016063" y="4498335"/>
              <a:ext cx="1859268" cy="42832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marL="5080" algn="ctr">
                <a:lnSpc>
                  <a:spcPct val="100000"/>
                </a:lnSpc>
                <a:spcBef>
                  <a:spcPts val="100"/>
                </a:spcBef>
              </a:pPr>
              <a:r>
                <a:rPr sz="1500" b="1" spc="-20" dirty="0">
                  <a:solidFill>
                    <a:schemeClr val="bg1"/>
                  </a:solidFill>
                  <a:latin typeface="+mj-lt"/>
                  <a:cs typeface="Calibri"/>
                </a:rPr>
                <a:t>CAAT</a:t>
              </a:r>
              <a:r>
                <a:rPr sz="1500" b="1" spc="-5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Consortium</a:t>
              </a:r>
              <a:endParaRPr sz="1500" dirty="0">
                <a:solidFill>
                  <a:schemeClr val="bg1"/>
                </a:solidFill>
                <a:latin typeface="+mj-lt"/>
                <a:cs typeface="Calibri"/>
              </a:endParaRPr>
            </a:p>
            <a:p>
              <a:pPr algn="ctr">
                <a:lnSpc>
                  <a:spcPct val="100000"/>
                </a:lnSpc>
                <a:spcBef>
                  <a:spcPts val="5"/>
                </a:spcBef>
              </a:pP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(Industry</a:t>
              </a:r>
              <a:r>
                <a:rPr sz="1200" b="1" spc="-3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Led</a:t>
              </a:r>
              <a:r>
                <a:rPr sz="1200" b="1" spc="-3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spc="-10" dirty="0">
                  <a:solidFill>
                    <a:schemeClr val="bg1"/>
                  </a:solidFill>
                  <a:latin typeface="+mj-lt"/>
                  <a:cs typeface="Calibri"/>
                </a:rPr>
                <a:t>Innovations)</a:t>
              </a:r>
              <a:endParaRPr sz="12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68635D34-D6F8-52E8-168E-5F4852B3518B}"/>
                </a:ext>
              </a:extLst>
            </p:cNvPr>
            <p:cNvSpPr txBox="1"/>
            <p:nvPr/>
          </p:nvSpPr>
          <p:spPr>
            <a:xfrm>
              <a:off x="3450272" y="4498335"/>
              <a:ext cx="2325752" cy="42832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Airspace</a:t>
              </a:r>
              <a:r>
                <a:rPr sz="1500" b="1" spc="-2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Laboratory</a:t>
              </a:r>
              <a:endParaRPr sz="1500" dirty="0">
                <a:solidFill>
                  <a:schemeClr val="bg1"/>
                </a:solidFill>
                <a:latin typeface="+mj-lt"/>
                <a:cs typeface="Calibri"/>
              </a:endParaRPr>
            </a:p>
            <a:p>
              <a:pPr algn="ctr">
                <a:lnSpc>
                  <a:spcPct val="100000"/>
                </a:lnSpc>
                <a:spcBef>
                  <a:spcPts val="5"/>
                </a:spcBef>
              </a:pP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(Project</a:t>
              </a:r>
              <a:r>
                <a:rPr sz="1200" b="1" spc="2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spc="-10" dirty="0">
                  <a:solidFill>
                    <a:schemeClr val="bg1"/>
                  </a:solidFill>
                  <a:latin typeface="+mj-lt"/>
                  <a:cs typeface="Calibri"/>
                </a:rPr>
                <a:t>Planning</a:t>
              </a:r>
              <a:r>
                <a:rPr sz="1200" b="1" spc="-4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&amp;</a:t>
              </a:r>
              <a:r>
                <a:rPr sz="1200" b="1" spc="-2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spc="-10" dirty="0">
                  <a:solidFill>
                    <a:schemeClr val="bg1"/>
                  </a:solidFill>
                  <a:latin typeface="+mj-lt"/>
                  <a:cs typeface="Calibri"/>
                </a:rPr>
                <a:t>Management)</a:t>
              </a:r>
              <a:endParaRPr sz="12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322E1CD5-3B3E-1B69-61DA-6305D3769105}"/>
                </a:ext>
              </a:extLst>
            </p:cNvPr>
            <p:cNvSpPr txBox="1"/>
            <p:nvPr/>
          </p:nvSpPr>
          <p:spPr>
            <a:xfrm>
              <a:off x="5975102" y="4498335"/>
              <a:ext cx="2446713" cy="42832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1500" b="1" dirty="0">
                  <a:solidFill>
                    <a:schemeClr val="bg1"/>
                  </a:solidFill>
                  <a:latin typeface="+mj-lt"/>
                  <a:cs typeface="Calibri"/>
                </a:rPr>
                <a:t>Flight</a:t>
              </a:r>
              <a:r>
                <a:rPr sz="1500" b="1" spc="-8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dirty="0">
                  <a:solidFill>
                    <a:schemeClr val="bg1"/>
                  </a:solidFill>
                  <a:latin typeface="+mj-lt"/>
                  <a:cs typeface="Calibri"/>
                </a:rPr>
                <a:t>Demonstration</a:t>
              </a:r>
              <a:r>
                <a:rPr sz="1500" b="1" spc="-6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spc="-20" dirty="0">
                  <a:solidFill>
                    <a:schemeClr val="bg1"/>
                  </a:solidFill>
                  <a:latin typeface="+mj-lt"/>
                  <a:cs typeface="Calibri"/>
                </a:rPr>
                <a:t>Zones</a:t>
              </a:r>
              <a:endParaRPr sz="1500" dirty="0">
                <a:solidFill>
                  <a:schemeClr val="bg1"/>
                </a:solidFill>
                <a:latin typeface="+mj-lt"/>
                <a:cs typeface="Calibri"/>
              </a:endParaRPr>
            </a:p>
            <a:p>
              <a:pPr marR="4445" algn="ctr">
                <a:lnSpc>
                  <a:spcPct val="100000"/>
                </a:lnSpc>
                <a:spcBef>
                  <a:spcPts val="5"/>
                </a:spcBef>
              </a:pP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(Scaled</a:t>
              </a:r>
              <a:r>
                <a:rPr sz="1200" b="1" spc="-6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Capability</a:t>
              </a:r>
              <a:r>
                <a:rPr sz="1200" b="1" spc="-6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spc="-10" dirty="0">
                  <a:solidFill>
                    <a:schemeClr val="bg1"/>
                  </a:solidFill>
                  <a:latin typeface="+mj-lt"/>
                  <a:cs typeface="Calibri"/>
                </a:rPr>
                <a:t>Testing)</a:t>
              </a:r>
              <a:endParaRPr sz="12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B2AA0AB2-6B57-7BEA-F7B8-8AE1E7B24CD0}"/>
                </a:ext>
              </a:extLst>
            </p:cNvPr>
            <p:cNvSpPr txBox="1"/>
            <p:nvPr/>
          </p:nvSpPr>
          <p:spPr>
            <a:xfrm>
              <a:off x="8862562" y="4496811"/>
              <a:ext cx="2213425" cy="42832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1500" b="1" dirty="0">
                  <a:solidFill>
                    <a:schemeClr val="bg1"/>
                  </a:solidFill>
                  <a:latin typeface="+mj-lt"/>
                  <a:cs typeface="Calibri"/>
                </a:rPr>
                <a:t>National</a:t>
              </a:r>
              <a:r>
                <a:rPr sz="1500" b="1" spc="-70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dirty="0">
                  <a:solidFill>
                    <a:schemeClr val="bg1"/>
                  </a:solidFill>
                  <a:latin typeface="+mj-lt"/>
                  <a:cs typeface="Calibri"/>
                </a:rPr>
                <a:t>Airspace</a:t>
              </a:r>
              <a:r>
                <a:rPr sz="1500" b="1" spc="-1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500" b="1" spc="-10" dirty="0">
                  <a:solidFill>
                    <a:schemeClr val="bg1"/>
                  </a:solidFill>
                  <a:latin typeface="+mj-lt"/>
                  <a:cs typeface="Calibri"/>
                </a:rPr>
                <a:t>System</a:t>
              </a:r>
              <a:endParaRPr sz="1500" dirty="0">
                <a:solidFill>
                  <a:schemeClr val="bg1"/>
                </a:solidFill>
                <a:latin typeface="+mj-lt"/>
                <a:cs typeface="Calibri"/>
              </a:endParaRPr>
            </a:p>
            <a:p>
              <a:pPr algn="ctr">
                <a:lnSpc>
                  <a:spcPct val="100000"/>
                </a:lnSpc>
                <a:spcBef>
                  <a:spcPts val="5"/>
                </a:spcBef>
              </a:pP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(Nation</a:t>
              </a:r>
              <a:r>
                <a:rPr sz="1200" b="1" spc="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dirty="0">
                  <a:solidFill>
                    <a:schemeClr val="bg1"/>
                  </a:solidFill>
                  <a:latin typeface="+mj-lt"/>
                  <a:cs typeface="Calibri"/>
                </a:rPr>
                <a:t>Wide</a:t>
              </a:r>
              <a:r>
                <a:rPr sz="1200" b="1" spc="-15" dirty="0">
                  <a:solidFill>
                    <a:schemeClr val="bg1"/>
                  </a:solidFill>
                  <a:latin typeface="+mj-lt"/>
                  <a:cs typeface="Calibri"/>
                </a:rPr>
                <a:t> </a:t>
              </a:r>
              <a:r>
                <a:rPr sz="1200" b="1" spc="-10" dirty="0">
                  <a:solidFill>
                    <a:schemeClr val="bg1"/>
                  </a:solidFill>
                  <a:latin typeface="+mj-lt"/>
                  <a:cs typeface="Calibri"/>
                </a:rPr>
                <a:t>Integration)</a:t>
              </a:r>
              <a:endParaRPr sz="12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</p:grpSp>
      <p:grpSp>
        <p:nvGrpSpPr>
          <p:cNvPr id="30" name="object 7">
            <a:extLst>
              <a:ext uri="{FF2B5EF4-FFF2-40B4-BE49-F238E27FC236}">
                <a16:creationId xmlns:a16="http://schemas.microsoft.com/office/drawing/2014/main" id="{409B9D37-6E8D-58F3-5F5E-732C83A6D287}"/>
              </a:ext>
            </a:extLst>
          </p:cNvPr>
          <p:cNvGrpSpPr/>
          <p:nvPr/>
        </p:nvGrpSpPr>
        <p:grpSpPr>
          <a:xfrm>
            <a:off x="1379099" y="5563185"/>
            <a:ext cx="6307455" cy="648970"/>
            <a:chOff x="1471040" y="2853134"/>
            <a:chExt cx="6307455" cy="648970"/>
          </a:xfrm>
        </p:grpSpPr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C2918022-AF7B-5CA3-C3B2-B02AFB9DAED1}"/>
                </a:ext>
              </a:extLst>
            </p:cNvPr>
            <p:cNvSpPr/>
            <p:nvPr/>
          </p:nvSpPr>
          <p:spPr>
            <a:xfrm>
              <a:off x="4214566" y="2853134"/>
              <a:ext cx="810895" cy="648970"/>
            </a:xfrm>
            <a:custGeom>
              <a:avLst/>
              <a:gdLst/>
              <a:ahLst/>
              <a:cxnLst/>
              <a:rect l="l" t="t" r="r" b="b"/>
              <a:pathLst>
                <a:path w="810895" h="648970">
                  <a:moveTo>
                    <a:pt x="75403" y="178609"/>
                  </a:moveTo>
                  <a:lnTo>
                    <a:pt x="18850" y="178609"/>
                  </a:lnTo>
                  <a:lnTo>
                    <a:pt x="18851" y="648853"/>
                  </a:lnTo>
                  <a:lnTo>
                    <a:pt x="490124" y="648853"/>
                  </a:lnTo>
                  <a:lnTo>
                    <a:pt x="490124" y="516903"/>
                  </a:lnTo>
                  <a:lnTo>
                    <a:pt x="791764" y="516904"/>
                  </a:lnTo>
                  <a:lnTo>
                    <a:pt x="791764" y="422654"/>
                  </a:lnTo>
                  <a:lnTo>
                    <a:pt x="75403" y="422653"/>
                  </a:lnTo>
                  <a:lnTo>
                    <a:pt x="75403" y="300129"/>
                  </a:lnTo>
                  <a:lnTo>
                    <a:pt x="640956" y="300129"/>
                  </a:lnTo>
                  <a:lnTo>
                    <a:pt x="640956" y="262429"/>
                  </a:lnTo>
                  <a:lnTo>
                    <a:pt x="75403" y="262429"/>
                  </a:lnTo>
                  <a:lnTo>
                    <a:pt x="75403" y="178609"/>
                  </a:lnTo>
                  <a:close/>
                </a:path>
                <a:path w="810895" h="648970">
                  <a:moveTo>
                    <a:pt x="791764" y="516904"/>
                  </a:moveTo>
                  <a:lnTo>
                    <a:pt x="584378" y="516904"/>
                  </a:lnTo>
                  <a:lnTo>
                    <a:pt x="584378" y="648853"/>
                  </a:lnTo>
                  <a:lnTo>
                    <a:pt x="791764" y="648853"/>
                  </a:lnTo>
                  <a:lnTo>
                    <a:pt x="791764" y="516904"/>
                  </a:lnTo>
                  <a:close/>
                </a:path>
                <a:path w="810895" h="648970">
                  <a:moveTo>
                    <a:pt x="207360" y="300129"/>
                  </a:moveTo>
                  <a:lnTo>
                    <a:pt x="169658" y="300129"/>
                  </a:lnTo>
                  <a:lnTo>
                    <a:pt x="169658" y="422653"/>
                  </a:lnTo>
                  <a:lnTo>
                    <a:pt x="207360" y="422654"/>
                  </a:lnTo>
                  <a:lnTo>
                    <a:pt x="207360" y="300129"/>
                  </a:lnTo>
                  <a:close/>
                </a:path>
                <a:path w="810895" h="648970">
                  <a:moveTo>
                    <a:pt x="339316" y="300129"/>
                  </a:moveTo>
                  <a:lnTo>
                    <a:pt x="301614" y="300129"/>
                  </a:lnTo>
                  <a:lnTo>
                    <a:pt x="301614" y="422654"/>
                  </a:lnTo>
                  <a:lnTo>
                    <a:pt x="339316" y="422654"/>
                  </a:lnTo>
                  <a:lnTo>
                    <a:pt x="339316" y="300129"/>
                  </a:lnTo>
                  <a:close/>
                </a:path>
                <a:path w="810895" h="648970">
                  <a:moveTo>
                    <a:pt x="490124" y="300129"/>
                  </a:moveTo>
                  <a:lnTo>
                    <a:pt x="433571" y="300129"/>
                  </a:lnTo>
                  <a:lnTo>
                    <a:pt x="433571" y="422654"/>
                  </a:lnTo>
                  <a:lnTo>
                    <a:pt x="490124" y="422654"/>
                  </a:lnTo>
                  <a:lnTo>
                    <a:pt x="490124" y="300129"/>
                  </a:lnTo>
                  <a:close/>
                </a:path>
                <a:path w="810895" h="648970">
                  <a:moveTo>
                    <a:pt x="640956" y="300129"/>
                  </a:moveTo>
                  <a:lnTo>
                    <a:pt x="584403" y="300129"/>
                  </a:lnTo>
                  <a:lnTo>
                    <a:pt x="584404" y="422654"/>
                  </a:lnTo>
                  <a:lnTo>
                    <a:pt x="640956" y="422654"/>
                  </a:lnTo>
                  <a:lnTo>
                    <a:pt x="640956" y="300129"/>
                  </a:lnTo>
                  <a:close/>
                </a:path>
                <a:path w="810895" h="648970">
                  <a:moveTo>
                    <a:pt x="810589" y="236341"/>
                  </a:moveTo>
                  <a:lnTo>
                    <a:pt x="640956" y="236341"/>
                  </a:lnTo>
                  <a:lnTo>
                    <a:pt x="735211" y="253469"/>
                  </a:lnTo>
                  <a:lnTo>
                    <a:pt x="735211" y="422654"/>
                  </a:lnTo>
                  <a:lnTo>
                    <a:pt x="791764" y="422654"/>
                  </a:lnTo>
                  <a:lnTo>
                    <a:pt x="791764" y="263761"/>
                  </a:lnTo>
                  <a:lnTo>
                    <a:pt x="810589" y="263761"/>
                  </a:lnTo>
                  <a:lnTo>
                    <a:pt x="810589" y="236341"/>
                  </a:lnTo>
                  <a:close/>
                </a:path>
                <a:path w="810895" h="648970">
                  <a:moveTo>
                    <a:pt x="810589" y="263761"/>
                  </a:moveTo>
                  <a:lnTo>
                    <a:pt x="791764" y="263761"/>
                  </a:lnTo>
                  <a:lnTo>
                    <a:pt x="810589" y="267179"/>
                  </a:lnTo>
                  <a:lnTo>
                    <a:pt x="810589" y="263761"/>
                  </a:lnTo>
                  <a:close/>
                </a:path>
                <a:path w="810895" h="648970">
                  <a:moveTo>
                    <a:pt x="207360" y="141575"/>
                  </a:moveTo>
                  <a:lnTo>
                    <a:pt x="169658" y="141575"/>
                  </a:lnTo>
                  <a:lnTo>
                    <a:pt x="169658" y="262429"/>
                  </a:lnTo>
                  <a:lnTo>
                    <a:pt x="207360" y="262429"/>
                  </a:lnTo>
                  <a:lnTo>
                    <a:pt x="207360" y="141575"/>
                  </a:lnTo>
                  <a:close/>
                </a:path>
                <a:path w="810895" h="648970">
                  <a:moveTo>
                    <a:pt x="339316" y="109166"/>
                  </a:moveTo>
                  <a:lnTo>
                    <a:pt x="301614" y="109166"/>
                  </a:lnTo>
                  <a:lnTo>
                    <a:pt x="301614" y="262429"/>
                  </a:lnTo>
                  <a:lnTo>
                    <a:pt x="339316" y="262429"/>
                  </a:lnTo>
                  <a:lnTo>
                    <a:pt x="339316" y="109166"/>
                  </a:lnTo>
                  <a:close/>
                </a:path>
                <a:path w="810895" h="648970">
                  <a:moveTo>
                    <a:pt x="490124" y="76757"/>
                  </a:moveTo>
                  <a:lnTo>
                    <a:pt x="433571" y="76757"/>
                  </a:lnTo>
                  <a:lnTo>
                    <a:pt x="433571" y="262429"/>
                  </a:lnTo>
                  <a:lnTo>
                    <a:pt x="490124" y="262429"/>
                  </a:lnTo>
                  <a:lnTo>
                    <a:pt x="490124" y="76757"/>
                  </a:lnTo>
                  <a:close/>
                </a:path>
                <a:path w="810895" h="648970">
                  <a:moveTo>
                    <a:pt x="565879" y="165213"/>
                  </a:moveTo>
                  <a:lnTo>
                    <a:pt x="565527" y="167123"/>
                  </a:lnTo>
                  <a:lnTo>
                    <a:pt x="565527" y="222618"/>
                  </a:lnTo>
                  <a:lnTo>
                    <a:pt x="584403" y="226061"/>
                  </a:lnTo>
                  <a:lnTo>
                    <a:pt x="584403" y="262429"/>
                  </a:lnTo>
                  <a:lnTo>
                    <a:pt x="640956" y="262429"/>
                  </a:lnTo>
                  <a:lnTo>
                    <a:pt x="640956" y="236341"/>
                  </a:lnTo>
                  <a:lnTo>
                    <a:pt x="810589" y="236341"/>
                  </a:lnTo>
                  <a:lnTo>
                    <a:pt x="810589" y="209699"/>
                  </a:lnTo>
                  <a:lnTo>
                    <a:pt x="565879" y="165213"/>
                  </a:lnTo>
                  <a:close/>
                </a:path>
                <a:path w="810895" h="648970">
                  <a:moveTo>
                    <a:pt x="508975" y="0"/>
                  </a:moveTo>
                  <a:lnTo>
                    <a:pt x="0" y="125012"/>
                  </a:lnTo>
                  <a:lnTo>
                    <a:pt x="0" y="183246"/>
                  </a:lnTo>
                  <a:lnTo>
                    <a:pt x="18850" y="178609"/>
                  </a:lnTo>
                  <a:lnTo>
                    <a:pt x="75403" y="178609"/>
                  </a:lnTo>
                  <a:lnTo>
                    <a:pt x="75403" y="164723"/>
                  </a:lnTo>
                  <a:lnTo>
                    <a:pt x="169658" y="141575"/>
                  </a:lnTo>
                  <a:lnTo>
                    <a:pt x="207360" y="141575"/>
                  </a:lnTo>
                  <a:lnTo>
                    <a:pt x="207360" y="132314"/>
                  </a:lnTo>
                  <a:lnTo>
                    <a:pt x="301614" y="109166"/>
                  </a:lnTo>
                  <a:lnTo>
                    <a:pt x="339316" y="109166"/>
                  </a:lnTo>
                  <a:lnTo>
                    <a:pt x="339316" y="99904"/>
                  </a:lnTo>
                  <a:lnTo>
                    <a:pt x="433571" y="76757"/>
                  </a:lnTo>
                  <a:lnTo>
                    <a:pt x="490124" y="76757"/>
                  </a:lnTo>
                  <a:lnTo>
                    <a:pt x="490124" y="62870"/>
                  </a:lnTo>
                  <a:lnTo>
                    <a:pt x="508975" y="58233"/>
                  </a:lnTo>
                  <a:lnTo>
                    <a:pt x="5089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9">
              <a:extLst>
                <a:ext uri="{FF2B5EF4-FFF2-40B4-BE49-F238E27FC236}">
                  <a16:creationId xmlns:a16="http://schemas.microsoft.com/office/drawing/2014/main" id="{30B01936-BDDC-D65F-BA04-97A408D87B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2083" y="2916696"/>
              <a:ext cx="131956" cy="131949"/>
            </a:xfrm>
            <a:prstGeom prst="rect">
              <a:avLst/>
            </a:prstGeom>
          </p:spPr>
        </p:pic>
        <p:pic>
          <p:nvPicPr>
            <p:cNvPr id="33" name="object 10">
              <a:extLst>
                <a:ext uri="{FF2B5EF4-FFF2-40B4-BE49-F238E27FC236}">
                  <a16:creationId xmlns:a16="http://schemas.microsoft.com/office/drawing/2014/main" id="{A0D45B84-A263-0C13-18FA-48DD1CE1C0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5996" y="2954396"/>
              <a:ext cx="131956" cy="131949"/>
            </a:xfrm>
            <a:prstGeom prst="rect">
              <a:avLst/>
            </a:prstGeom>
          </p:spPr>
        </p:pic>
        <p:pic>
          <p:nvPicPr>
            <p:cNvPr id="34" name="object 11">
              <a:extLst>
                <a:ext uri="{FF2B5EF4-FFF2-40B4-BE49-F238E27FC236}">
                  <a16:creationId xmlns:a16="http://schemas.microsoft.com/office/drawing/2014/main" id="{9BD1AC81-D863-D274-220A-EE65EF73EF1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8170" y="2954396"/>
              <a:ext cx="131956" cy="131949"/>
            </a:xfrm>
            <a:prstGeom prst="rect">
              <a:avLst/>
            </a:prstGeom>
          </p:spPr>
        </p:pic>
        <p:sp>
          <p:nvSpPr>
            <p:cNvPr id="35" name="object 12">
              <a:extLst>
                <a:ext uri="{FF2B5EF4-FFF2-40B4-BE49-F238E27FC236}">
                  <a16:creationId xmlns:a16="http://schemas.microsoft.com/office/drawing/2014/main" id="{FEBCCE80-51A4-F2E1-A104-969DAC040F59}"/>
                </a:ext>
              </a:extLst>
            </p:cNvPr>
            <p:cNvSpPr/>
            <p:nvPr/>
          </p:nvSpPr>
          <p:spPr>
            <a:xfrm>
              <a:off x="1476695" y="3197561"/>
              <a:ext cx="742950" cy="248920"/>
            </a:xfrm>
            <a:custGeom>
              <a:avLst/>
              <a:gdLst/>
              <a:ahLst/>
              <a:cxnLst/>
              <a:rect l="l" t="t" r="r" b="b"/>
              <a:pathLst>
                <a:path w="742950" h="248920">
                  <a:moveTo>
                    <a:pt x="371365" y="0"/>
                  </a:moveTo>
                  <a:lnTo>
                    <a:pt x="316403" y="2693"/>
                  </a:lnTo>
                  <a:lnTo>
                    <a:pt x="263973" y="10519"/>
                  </a:lnTo>
                  <a:lnTo>
                    <a:pt x="214644" y="23095"/>
                  </a:lnTo>
                  <a:lnTo>
                    <a:pt x="168987" y="40039"/>
                  </a:lnTo>
                  <a:lnTo>
                    <a:pt x="127570" y="60968"/>
                  </a:lnTo>
                  <a:lnTo>
                    <a:pt x="90962" y="85500"/>
                  </a:lnTo>
                  <a:lnTo>
                    <a:pt x="59734" y="113252"/>
                  </a:lnTo>
                  <a:lnTo>
                    <a:pt x="34454" y="143843"/>
                  </a:lnTo>
                  <a:lnTo>
                    <a:pt x="4018" y="212008"/>
                  </a:lnTo>
                  <a:lnTo>
                    <a:pt x="0" y="248819"/>
                  </a:lnTo>
                  <a:lnTo>
                    <a:pt x="742729" y="248819"/>
                  </a:lnTo>
                  <a:lnTo>
                    <a:pt x="726959" y="176889"/>
                  </a:lnTo>
                  <a:lnTo>
                    <a:pt x="682757" y="113252"/>
                  </a:lnTo>
                  <a:lnTo>
                    <a:pt x="651448" y="85500"/>
                  </a:lnTo>
                  <a:lnTo>
                    <a:pt x="614777" y="60968"/>
                  </a:lnTo>
                  <a:lnTo>
                    <a:pt x="573327" y="40039"/>
                  </a:lnTo>
                  <a:lnTo>
                    <a:pt x="527678" y="23095"/>
                  </a:lnTo>
                  <a:lnTo>
                    <a:pt x="478413" y="10519"/>
                  </a:lnTo>
                  <a:lnTo>
                    <a:pt x="426115" y="2693"/>
                  </a:lnTo>
                  <a:lnTo>
                    <a:pt x="3713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13">
              <a:extLst>
                <a:ext uri="{FF2B5EF4-FFF2-40B4-BE49-F238E27FC236}">
                  <a16:creationId xmlns:a16="http://schemas.microsoft.com/office/drawing/2014/main" id="{FDE4D7CB-F69B-2457-4026-B541DABA118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1040" y="3105549"/>
              <a:ext cx="226213" cy="216421"/>
            </a:xfrm>
            <a:prstGeom prst="rect">
              <a:avLst/>
            </a:prstGeom>
          </p:spPr>
        </p:pic>
        <p:pic>
          <p:nvPicPr>
            <p:cNvPr id="37" name="object 14">
              <a:extLst>
                <a:ext uri="{FF2B5EF4-FFF2-40B4-BE49-F238E27FC236}">
                  <a16:creationId xmlns:a16="http://schemas.microsoft.com/office/drawing/2014/main" id="{014DC16C-C567-C75D-2A88-F67371DBFA6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4013" y="3067849"/>
              <a:ext cx="227153" cy="94838"/>
            </a:xfrm>
            <a:prstGeom prst="rect">
              <a:avLst/>
            </a:prstGeom>
          </p:spPr>
        </p:pic>
        <p:pic>
          <p:nvPicPr>
            <p:cNvPr id="38" name="object 15">
              <a:extLst>
                <a:ext uri="{FF2B5EF4-FFF2-40B4-BE49-F238E27FC236}">
                  <a16:creationId xmlns:a16="http://schemas.microsoft.com/office/drawing/2014/main" id="{358C876E-8612-BB55-43A7-A3B9AC49ECD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97926" y="3105549"/>
              <a:ext cx="227153" cy="216421"/>
            </a:xfrm>
            <a:prstGeom prst="rect">
              <a:avLst/>
            </a:prstGeom>
          </p:spPr>
        </p:pic>
        <p:sp>
          <p:nvSpPr>
            <p:cNvPr id="39" name="object 16">
              <a:extLst>
                <a:ext uri="{FF2B5EF4-FFF2-40B4-BE49-F238E27FC236}">
                  <a16:creationId xmlns:a16="http://schemas.microsoft.com/office/drawing/2014/main" id="{63B71936-B67D-835D-7C5D-AAD75B612850}"/>
                </a:ext>
              </a:extLst>
            </p:cNvPr>
            <p:cNvSpPr/>
            <p:nvPr/>
          </p:nvSpPr>
          <p:spPr>
            <a:xfrm>
              <a:off x="7024103" y="2875813"/>
              <a:ext cx="754380" cy="612140"/>
            </a:xfrm>
            <a:custGeom>
              <a:avLst/>
              <a:gdLst/>
              <a:ahLst/>
              <a:cxnLst/>
              <a:rect l="l" t="t" r="r" b="b"/>
              <a:pathLst>
                <a:path w="754379" h="612139">
                  <a:moveTo>
                    <a:pt x="664502" y="95554"/>
                  </a:moveTo>
                  <a:lnTo>
                    <a:pt x="653821" y="54089"/>
                  </a:lnTo>
                  <a:lnTo>
                    <a:pt x="652780" y="50038"/>
                  </a:lnTo>
                  <a:lnTo>
                    <a:pt x="621614" y="16268"/>
                  </a:lnTo>
                  <a:lnTo>
                    <a:pt x="607949" y="11290"/>
                  </a:lnTo>
                  <a:lnTo>
                    <a:pt x="607949" y="95554"/>
                  </a:lnTo>
                  <a:lnTo>
                    <a:pt x="607098" y="103835"/>
                  </a:lnTo>
                  <a:lnTo>
                    <a:pt x="581494" y="134658"/>
                  </a:lnTo>
                  <a:lnTo>
                    <a:pt x="581355" y="134658"/>
                  </a:lnTo>
                  <a:lnTo>
                    <a:pt x="573824" y="137096"/>
                  </a:lnTo>
                  <a:lnTo>
                    <a:pt x="536435" y="125603"/>
                  </a:lnTo>
                  <a:lnTo>
                    <a:pt x="525005" y="95554"/>
                  </a:lnTo>
                  <a:lnTo>
                    <a:pt x="528307" y="79527"/>
                  </a:lnTo>
                  <a:lnTo>
                    <a:pt x="537260" y="66332"/>
                  </a:lnTo>
                  <a:lnTo>
                    <a:pt x="550456" y="57378"/>
                  </a:lnTo>
                  <a:lnTo>
                    <a:pt x="566483" y="54089"/>
                  </a:lnTo>
                  <a:lnTo>
                    <a:pt x="582498" y="57378"/>
                  </a:lnTo>
                  <a:lnTo>
                    <a:pt x="595693" y="66332"/>
                  </a:lnTo>
                  <a:lnTo>
                    <a:pt x="604647" y="79527"/>
                  </a:lnTo>
                  <a:lnTo>
                    <a:pt x="607949" y="95554"/>
                  </a:lnTo>
                  <a:lnTo>
                    <a:pt x="607949" y="11290"/>
                  </a:lnTo>
                  <a:lnTo>
                    <a:pt x="577024" y="0"/>
                  </a:lnTo>
                  <a:lnTo>
                    <a:pt x="525005" y="6959"/>
                  </a:lnTo>
                  <a:lnTo>
                    <a:pt x="510349" y="14122"/>
                  </a:lnTo>
                  <a:lnTo>
                    <a:pt x="477875" y="49377"/>
                  </a:lnTo>
                  <a:lnTo>
                    <a:pt x="466686" y="89547"/>
                  </a:lnTo>
                  <a:lnTo>
                    <a:pt x="467677" y="110210"/>
                  </a:lnTo>
                  <a:lnTo>
                    <a:pt x="473163" y="130429"/>
                  </a:lnTo>
                  <a:lnTo>
                    <a:pt x="518414" y="228447"/>
                  </a:lnTo>
                  <a:lnTo>
                    <a:pt x="548563" y="290652"/>
                  </a:lnTo>
                  <a:lnTo>
                    <a:pt x="551395" y="297243"/>
                  </a:lnTo>
                  <a:lnTo>
                    <a:pt x="557999" y="301015"/>
                  </a:lnTo>
                  <a:lnTo>
                    <a:pt x="573074" y="301015"/>
                  </a:lnTo>
                  <a:lnTo>
                    <a:pt x="579678" y="297243"/>
                  </a:lnTo>
                  <a:lnTo>
                    <a:pt x="582498" y="290652"/>
                  </a:lnTo>
                  <a:lnTo>
                    <a:pt x="612660" y="228447"/>
                  </a:lnTo>
                  <a:lnTo>
                    <a:pt x="654824" y="137972"/>
                  </a:lnTo>
                  <a:lnTo>
                    <a:pt x="657910" y="131368"/>
                  </a:lnTo>
                  <a:lnTo>
                    <a:pt x="660920" y="122720"/>
                  </a:lnTo>
                  <a:lnTo>
                    <a:pt x="662965" y="113817"/>
                  </a:lnTo>
                  <a:lnTo>
                    <a:pt x="664133" y="104724"/>
                  </a:lnTo>
                  <a:lnTo>
                    <a:pt x="664502" y="95554"/>
                  </a:lnTo>
                  <a:close/>
                </a:path>
                <a:path w="754379" h="612139">
                  <a:moveTo>
                    <a:pt x="754049" y="178498"/>
                  </a:moveTo>
                  <a:lnTo>
                    <a:pt x="691832" y="147396"/>
                  </a:lnTo>
                  <a:lnTo>
                    <a:pt x="668274" y="198285"/>
                  </a:lnTo>
                  <a:lnTo>
                    <a:pt x="697496" y="213372"/>
                  </a:lnTo>
                  <a:lnTo>
                    <a:pt x="697496" y="520623"/>
                  </a:lnTo>
                  <a:lnTo>
                    <a:pt x="691832" y="517791"/>
                  </a:lnTo>
                  <a:lnTo>
                    <a:pt x="584390" y="464070"/>
                  </a:lnTo>
                  <a:lnTo>
                    <a:pt x="584390" y="338721"/>
                  </a:lnTo>
                  <a:lnTo>
                    <a:pt x="546684" y="338721"/>
                  </a:lnTo>
                  <a:lnTo>
                    <a:pt x="546684" y="464070"/>
                  </a:lnTo>
                  <a:lnTo>
                    <a:pt x="395871" y="539470"/>
                  </a:lnTo>
                  <a:lnTo>
                    <a:pt x="395871" y="232219"/>
                  </a:lnTo>
                  <a:lnTo>
                    <a:pt x="462800" y="198285"/>
                  </a:lnTo>
                  <a:lnTo>
                    <a:pt x="453631" y="178498"/>
                  </a:lnTo>
                  <a:lnTo>
                    <a:pt x="439229" y="147396"/>
                  </a:lnTo>
                  <a:lnTo>
                    <a:pt x="377024" y="178498"/>
                  </a:lnTo>
                  <a:lnTo>
                    <a:pt x="358178" y="169075"/>
                  </a:lnTo>
                  <a:lnTo>
                    <a:pt x="358178" y="232219"/>
                  </a:lnTo>
                  <a:lnTo>
                    <a:pt x="358178" y="539470"/>
                  </a:lnTo>
                  <a:lnTo>
                    <a:pt x="314820" y="517791"/>
                  </a:lnTo>
                  <a:lnTo>
                    <a:pt x="207365" y="464070"/>
                  </a:lnTo>
                  <a:lnTo>
                    <a:pt x="207365" y="156819"/>
                  </a:lnTo>
                  <a:lnTo>
                    <a:pt x="358178" y="232219"/>
                  </a:lnTo>
                  <a:lnTo>
                    <a:pt x="358178" y="169075"/>
                  </a:lnTo>
                  <a:lnTo>
                    <a:pt x="333667" y="156819"/>
                  </a:lnTo>
                  <a:lnTo>
                    <a:pt x="188518" y="84239"/>
                  </a:lnTo>
                  <a:lnTo>
                    <a:pt x="169672" y="93662"/>
                  </a:lnTo>
                  <a:lnTo>
                    <a:pt x="169672" y="156819"/>
                  </a:lnTo>
                  <a:lnTo>
                    <a:pt x="169672" y="464070"/>
                  </a:lnTo>
                  <a:lnTo>
                    <a:pt x="56565" y="520623"/>
                  </a:lnTo>
                  <a:lnTo>
                    <a:pt x="56565" y="213372"/>
                  </a:lnTo>
                  <a:lnTo>
                    <a:pt x="169672" y="156819"/>
                  </a:lnTo>
                  <a:lnTo>
                    <a:pt x="169672" y="93662"/>
                  </a:lnTo>
                  <a:lnTo>
                    <a:pt x="0" y="178498"/>
                  </a:lnTo>
                  <a:lnTo>
                    <a:pt x="0" y="612038"/>
                  </a:lnTo>
                  <a:lnTo>
                    <a:pt x="182867" y="520623"/>
                  </a:lnTo>
                  <a:lnTo>
                    <a:pt x="188518" y="517791"/>
                  </a:lnTo>
                  <a:lnTo>
                    <a:pt x="377024" y="612038"/>
                  </a:lnTo>
                  <a:lnTo>
                    <a:pt x="522173" y="539470"/>
                  </a:lnTo>
                  <a:lnTo>
                    <a:pt x="565531" y="517791"/>
                  </a:lnTo>
                  <a:lnTo>
                    <a:pt x="754049" y="612038"/>
                  </a:lnTo>
                  <a:lnTo>
                    <a:pt x="754049" y="520623"/>
                  </a:lnTo>
                  <a:lnTo>
                    <a:pt x="754049" y="178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Picture 43" descr="Usa Map Of The Black And White United States Map Labeled Images">
            <a:extLst>
              <a:ext uri="{FF2B5EF4-FFF2-40B4-BE49-F238E27FC236}">
                <a16:creationId xmlns:a16="http://schemas.microsoft.com/office/drawing/2014/main" id="{383C11B1-DAA3-648A-A7D7-68A3DD4213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809" b="21422"/>
          <a:stretch>
            <a:fillRect/>
          </a:stretch>
        </p:blipFill>
        <p:spPr>
          <a:xfrm>
            <a:off x="9363209" y="5618469"/>
            <a:ext cx="1223605" cy="6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0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7E16-7BBB-D37D-6C5E-A9221CBD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1"/>
            <a:ext cx="5153025" cy="529103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FAA Electric Vertical Takeoff and Landing Integration Pilot Program (</a:t>
            </a:r>
            <a:r>
              <a:rPr lang="en-US" sz="2300" dirty="0" err="1">
                <a:solidFill>
                  <a:srgbClr val="000000"/>
                </a:solidFill>
              </a:rPr>
              <a:t>eIPP</a:t>
            </a:r>
            <a:r>
              <a:rPr lang="en-US" sz="2300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Three year / Three phase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No 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Activities under the </a:t>
            </a:r>
            <a:r>
              <a:rPr lang="en-US" sz="2300" dirty="0" err="1">
                <a:solidFill>
                  <a:srgbClr val="000000"/>
                </a:solidFill>
              </a:rPr>
              <a:t>eIPP</a:t>
            </a:r>
            <a:r>
              <a:rPr lang="en-US" sz="2300" dirty="0">
                <a:solidFill>
                  <a:srgbClr val="000000"/>
                </a:solidFill>
              </a:rPr>
              <a:t> will accelerate the safe &amp; efficient integration of eVTOL into the 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Generate data to inform FAA regulations, fostering public-private partnerships, and enabling the advancement of commercial-use operations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AB9D0B-838E-E768-5AF7-BCB039CC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TXDOT PROJECT NEXUS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7DD7BD-17AA-7812-ACA5-BDDE59153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465" y="1824142"/>
            <a:ext cx="4986337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1 of 8 states selected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TxDOT and industry partners will support test flights connecting the Texas Triangle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</a:rPr>
              <a:t>Operations will initially start in North Texas in Fall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</a:endParaRPr>
          </a:p>
        </p:txBody>
      </p:sp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B41A0591-8E6D-D57B-C172-3A450EE30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28681" r="29965" b="30416"/>
          <a:stretch>
            <a:fillRect/>
          </a:stretch>
        </p:blipFill>
        <p:spPr>
          <a:xfrm>
            <a:off x="6878078" y="4095249"/>
            <a:ext cx="3808971" cy="25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9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A679C-760B-004C-B718-D303040D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466" y="1573619"/>
            <a:ext cx="6732181" cy="519932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ZIPLINE</a:t>
            </a:r>
            <a:r>
              <a:rPr lang="en-US" dirty="0">
                <a:solidFill>
                  <a:srgbClr val="000000"/>
                </a:solidFill>
              </a:rPr>
              <a:t>   Anna, Bedford, Dallas, Denton, Greenville, Kaufman, Lewisville, McKinney, Mesquite, Rowlett, Terrell, Waxahachie, and Weatherford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WING   </a:t>
            </a:r>
            <a:r>
              <a:rPr lang="en-US" dirty="0">
                <a:solidFill>
                  <a:srgbClr val="000000"/>
                </a:solidFill>
              </a:rPr>
              <a:t>Arlington, Azle, Cedar Hill, Dallas, Denton, Garland, Fort Worth, Frisco, Lancaster, Lewisville, Mansfield, Mesquite, North Richland Hills, Plano, Richardson, and Seagoville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FLYTREX   </a:t>
            </a:r>
            <a:r>
              <a:rPr lang="en-US" dirty="0">
                <a:solidFill>
                  <a:srgbClr val="000000"/>
                </a:solidFill>
              </a:rPr>
              <a:t>Granbury, Little Elm, and Frisco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MANNA   </a:t>
            </a:r>
            <a:r>
              <a:rPr lang="en-US" dirty="0">
                <a:solidFill>
                  <a:srgbClr val="000000"/>
                </a:solidFill>
              </a:rPr>
              <a:t>Northlake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AMAZON   </a:t>
            </a:r>
            <a:r>
              <a:rPr lang="en-US" dirty="0">
                <a:solidFill>
                  <a:srgbClr val="000000"/>
                </a:solidFill>
              </a:rPr>
              <a:t>Richardson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7A02B2-4B9B-EBF8-ECAF-C4D363AABF9B}"/>
              </a:ext>
            </a:extLst>
          </p:cNvPr>
          <p:cNvSpPr/>
          <p:nvPr/>
        </p:nvSpPr>
        <p:spPr>
          <a:xfrm>
            <a:off x="8495420" y="-372139"/>
            <a:ext cx="2243469" cy="77192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AFD14A-3D9C-318B-C332-9D2C935A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DRONE DELIVERY IN NTX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C34E6-FE81-99F9-D929-CC1999818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12" y="1484290"/>
            <a:ext cx="1897632" cy="1154393"/>
          </a:xfrm>
          <a:prstGeom prst="rect">
            <a:avLst/>
          </a:prstGeom>
        </p:spPr>
      </p:pic>
      <p:pic>
        <p:nvPicPr>
          <p:cNvPr id="2050" name="Picture 2" descr="Flytrex Fully Automated Drone Delivery - DRONELIFE">
            <a:extLst>
              <a:ext uri="{FF2B5EF4-FFF2-40B4-BE49-F238E27FC236}">
                <a16:creationId xmlns:a16="http://schemas.microsoft.com/office/drawing/2014/main" id="{5A63B854-986B-ADD0-39E5-A3CC6013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529" y="2797443"/>
            <a:ext cx="1916915" cy="12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potle to testing drone delivery starting in Dallas - CultureMap Dallas">
            <a:extLst>
              <a:ext uri="{FF2B5EF4-FFF2-40B4-BE49-F238E27FC236}">
                <a16:creationId xmlns:a16="http://schemas.microsoft.com/office/drawing/2014/main" id="{AD1A19E6-9287-F25A-3875-3FF29A382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4" t="26041" r="24165" b="27210"/>
          <a:stretch>
            <a:fillRect/>
          </a:stretch>
        </p:blipFill>
        <p:spPr bwMode="auto">
          <a:xfrm>
            <a:off x="8657813" y="61088"/>
            <a:ext cx="1897631" cy="12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ca-Cola-Backed Irish Drone Delivery Startup Partners with Hillwood to ...">
            <a:extLst>
              <a:ext uri="{FF2B5EF4-FFF2-40B4-BE49-F238E27FC236}">
                <a16:creationId xmlns:a16="http://schemas.microsoft.com/office/drawing/2014/main" id="{49F88351-CD18-917B-688B-9AE46B34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71" y="4168370"/>
            <a:ext cx="1897630" cy="11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mazon expands drone delivery service in College Station, reveals new ...">
            <a:extLst>
              <a:ext uri="{FF2B5EF4-FFF2-40B4-BE49-F238E27FC236}">
                <a16:creationId xmlns:a16="http://schemas.microsoft.com/office/drawing/2014/main" id="{47A30B4E-01F3-7EB4-42DD-C1932289E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9649" r="11598" b="14314"/>
          <a:stretch>
            <a:fillRect/>
          </a:stretch>
        </p:blipFill>
        <p:spPr bwMode="auto">
          <a:xfrm>
            <a:off x="8648171" y="5514614"/>
            <a:ext cx="1916915" cy="12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5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345156CB-233C-454F-88D8-6AF07A38F6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19727" y="2773849"/>
            <a:ext cx="914400" cy="9144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F0A901F-9D0C-4235-8783-50C25B14F8A4}"/>
              </a:ext>
            </a:extLst>
          </p:cNvPr>
          <p:cNvSpPr>
            <a:spLocks noGrp="1"/>
          </p:cNvSpPr>
          <p:nvPr/>
        </p:nvSpPr>
        <p:spPr>
          <a:xfrm>
            <a:off x="2649086" y="2658925"/>
            <a:ext cx="8399914" cy="175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n-NO" sz="2800">
                <a:solidFill>
                  <a:schemeClr val="tx1"/>
                </a:solidFill>
                <a:latin typeface="+mn-lt"/>
              </a:rPr>
              <a:t>Nicole Johnson</a:t>
            </a:r>
            <a:endParaRPr lang="nn-NO" sz="28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Transportation Planner</a:t>
            </a:r>
            <a:r>
              <a:rPr lang="nn-NO" sz="28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nn-NO" sz="2800" dirty="0">
                <a:solidFill>
                  <a:schemeClr val="accent6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njohnson@nctcog.org</a:t>
            </a:r>
            <a:r>
              <a:rPr lang="nn-NO" sz="2800" dirty="0">
                <a:latin typeface="+mn-lt"/>
              </a:rPr>
              <a:t> 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8596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Dept Template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lighttheme" id="{A01B84E0-CF3C-4F19-B4BB-9321572934E2}" vid="{D6791388-D94B-4C16-A6C4-409AD45F4F9C}"/>
    </a:ext>
  </a:extLst>
</a:theme>
</file>

<file path=ppt/theme/theme2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Dept Template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lighttheme" id="{A01B84E0-CF3C-4F19-B4BB-9321572934E2}" vid="{E04117A4-7DC3-4026-BE66-8C82FD474A10}"/>
    </a:ext>
  </a:extLst>
</a:theme>
</file>

<file path=ppt/theme/theme3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Dept Template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lighttheme" id="{A01B84E0-CF3C-4F19-B4BB-9321572934E2}" vid="{93684EA0-F8F0-4FCB-AE58-0E95122C218B}"/>
    </a:ext>
  </a:extLst>
</a:theme>
</file>

<file path=ppt/theme/theme4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Dept Template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lighttheme" id="{A01B84E0-CF3C-4F19-B4BB-9321572934E2}" vid="{D274A49D-5AA5-451E-9BBB-7F826300866B}"/>
    </a:ext>
  </a:extLst>
</a:theme>
</file>

<file path=ppt/theme/theme5.xml><?xml version="1.0" encoding="utf-8"?>
<a:theme xmlns:a="http://schemas.openxmlformats.org/drawingml/2006/main" name="1_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Dept Template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lighttheme" id="{A01B84E0-CF3C-4F19-B4BB-9321572934E2}" vid="{E04117A4-7DC3-4026-BE66-8C82FD474A1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19257</TotalTime>
  <Words>577</Words>
  <Application>Microsoft Office PowerPoint</Application>
  <PresentationFormat>Widescreen</PresentationFormat>
  <Paragraphs>118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Open Sans</vt:lpstr>
      <vt:lpstr>Aptos</vt:lpstr>
      <vt:lpstr>Lato</vt:lpstr>
      <vt:lpstr>Raleway</vt:lpstr>
      <vt:lpstr>Calibri</vt:lpstr>
      <vt:lpstr>Lato Bold</vt:lpstr>
      <vt:lpstr>Arial</vt:lpstr>
      <vt:lpstr>Covers</vt:lpstr>
      <vt:lpstr>White Background</vt:lpstr>
      <vt:lpstr>Blue Background</vt:lpstr>
      <vt:lpstr>Miscellaneous</vt:lpstr>
      <vt:lpstr>1_White Background</vt:lpstr>
      <vt:lpstr>PowerPoint Presentation</vt:lpstr>
      <vt:lpstr>AVIATION PROGRAM AREA OVERVIEW</vt:lpstr>
      <vt:lpstr>ELECTRIC VERTICAL TAKEOFF AND LANDING (eVTOL) AIRCRAFT</vt:lpstr>
      <vt:lpstr>eVTOL  USE  CASES</vt:lpstr>
      <vt:lpstr>INTERMODAL INTEGRATION:  ALLIANCETEXAS SMART PORT</vt:lpstr>
      <vt:lpstr>CENTER FOR ADVANCED AVIATION TECHNOLOGIES (CAAT)</vt:lpstr>
      <vt:lpstr>TXDOT PROJECT NEXUS</vt:lpstr>
      <vt:lpstr>DRONE DELIVERY IN NTX</vt:lpstr>
      <vt:lpstr>CONTACT INFORMATION</vt:lpstr>
    </vt:vector>
  </TitlesOfParts>
  <Company>North Central Texas Council of Governments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Johnson</dc:creator>
  <cp:lastModifiedBy>Nicole Johnson</cp:lastModifiedBy>
  <cp:revision>24</cp:revision>
  <dcterms:created xsi:type="dcterms:W3CDTF">2025-07-28T14:56:36Z</dcterms:created>
  <dcterms:modified xsi:type="dcterms:W3CDTF">2026-05-01T18:15:52Z</dcterms:modified>
</cp:coreProperties>
</file>